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4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8" r:id="rId4"/>
    <p:sldMasterId id="2147484472" r:id="rId5"/>
    <p:sldMasterId id="2147484502" r:id="rId6"/>
    <p:sldMasterId id="2147484547" r:id="rId7"/>
    <p:sldMasterId id="2147483943" r:id="rId8"/>
  </p:sldMasterIdLst>
  <p:notesMasterIdLst>
    <p:notesMasterId r:id="rId14"/>
  </p:notesMasterIdLst>
  <p:handoutMasterIdLst>
    <p:handoutMasterId r:id="rId15"/>
  </p:handoutMasterIdLst>
  <p:sldIdLst>
    <p:sldId id="257439" r:id="rId9"/>
    <p:sldId id="1130" r:id="rId10"/>
    <p:sldId id="257452" r:id="rId11"/>
    <p:sldId id="257451" r:id="rId12"/>
    <p:sldId id="1289" r:id="rId13"/>
  </p:sldIdLst>
  <p:sldSz cx="12192000" cy="6858000"/>
  <p:notesSz cx="9236075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2" userDrawn="1">
          <p15:clr>
            <a:srgbClr val="A4A3A4"/>
          </p15:clr>
        </p15:guide>
        <p15:guide id="2" orient="horz" pos="3477" userDrawn="1">
          <p15:clr>
            <a:srgbClr val="A4A3A4"/>
          </p15:clr>
        </p15:guide>
        <p15:guide id="3" orient="horz" pos="4032" userDrawn="1">
          <p15:clr>
            <a:srgbClr val="A4A3A4"/>
          </p15:clr>
        </p15:guide>
        <p15:guide id="4" orient="horz" pos="2183" userDrawn="1">
          <p15:clr>
            <a:srgbClr val="A4A3A4"/>
          </p15:clr>
        </p15:guide>
        <p15:guide id="5" orient="horz" pos="287" userDrawn="1">
          <p15:clr>
            <a:srgbClr val="A4A3A4"/>
          </p15:clr>
        </p15:guide>
        <p15:guide id="6" orient="horz" pos="1471" userDrawn="1">
          <p15:clr>
            <a:srgbClr val="A4A3A4"/>
          </p15:clr>
        </p15:guide>
        <p15:guide id="7" orient="horz" pos="535" userDrawn="1">
          <p15:clr>
            <a:srgbClr val="A4A3A4"/>
          </p15:clr>
        </p15:guide>
        <p15:guide id="8" orient="horz" pos="3939" userDrawn="1">
          <p15:clr>
            <a:srgbClr val="A4A3A4"/>
          </p15:clr>
        </p15:guide>
        <p15:guide id="9" orient="horz" pos="231" userDrawn="1">
          <p15:clr>
            <a:srgbClr val="A4A3A4"/>
          </p15:clr>
        </p15:guide>
        <p15:guide id="10" pos="233" userDrawn="1">
          <p15:clr>
            <a:srgbClr val="A4A3A4"/>
          </p15:clr>
        </p15:guide>
        <p15:guide id="11" pos="7453" userDrawn="1">
          <p15:clr>
            <a:srgbClr val="A4A3A4"/>
          </p15:clr>
        </p15:guide>
        <p15:guide id="12" pos="3840" userDrawn="1">
          <p15:clr>
            <a:srgbClr val="A4A3A4"/>
          </p15:clr>
        </p15:guide>
        <p15:guide id="13" pos="1035" userDrawn="1">
          <p15:clr>
            <a:srgbClr val="A4A3A4"/>
          </p15:clr>
        </p15:guide>
        <p15:guide id="14" pos="1881" userDrawn="1">
          <p15:clr>
            <a:srgbClr val="A4A3A4"/>
          </p15:clr>
        </p15:guide>
        <p15:guide id="15" pos="7049" userDrawn="1">
          <p15:clr>
            <a:srgbClr val="A4A3A4"/>
          </p15:clr>
        </p15:guide>
        <p15:guide id="16" pos="461" userDrawn="1">
          <p15:clr>
            <a:srgbClr val="A4A3A4"/>
          </p15:clr>
        </p15:guide>
        <p15:guide id="17" pos="54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912" userDrawn="1">
          <p15:clr>
            <a:srgbClr val="A4A3A4"/>
          </p15:clr>
        </p15:guide>
        <p15:guide id="2" orient="horz" pos="4088" userDrawn="1">
          <p15:clr>
            <a:srgbClr val="A4A3A4"/>
          </p15:clr>
        </p15:guide>
        <p15:guide id="3" orient="horz" pos="4262" userDrawn="1">
          <p15:clr>
            <a:srgbClr val="A4A3A4"/>
          </p15:clr>
        </p15:guide>
        <p15:guide id="4" pos="386" userDrawn="1">
          <p15:clr>
            <a:srgbClr val="A4A3A4"/>
          </p15:clr>
        </p15:guide>
        <p15:guide id="5" pos="543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B57C27-8A65-D723-C580-5B1A5C112AAE}" name="Metz, Stephanie" initials="MS" userId="S::Stephanie.Metz@ucsf.edu::2d9ac0c8-d24d-49f0-94d4-57b9924c38da" providerId="AD"/>
  <p188:author id="{55D1AC52-8C00-59C0-4C9C-721AA3CF867F}" name="Daro, Becky" initials="DB" userId="S::rebecca.daro@ucsf.edu::9cab4385-a8f3-4871-a545-ef9e1196ca8e" providerId="AD"/>
  <p188:author id="{61443D53-9EA6-1913-2CFA-27F611212C8D}" name="Metz, Stephanie" initials="MS" userId="S::stephanie.metz@ucsf.edu::2d9ac0c8-d24d-49f0-94d4-57b9924c38d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rza, Bryan" initials="GB" lastIdx="1" clrIdx="0">
    <p:extLst>
      <p:ext uri="{19B8F6BF-5375-455C-9EA6-DF929625EA0E}">
        <p15:presenceInfo xmlns:p15="http://schemas.microsoft.com/office/powerpoint/2012/main" userId="Garza, Bry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395E"/>
    <a:srgbClr val="A8CA52"/>
    <a:srgbClr val="FB8809"/>
    <a:srgbClr val="19A8B7"/>
    <a:srgbClr val="FFC002"/>
    <a:srgbClr val="00BAFF"/>
    <a:srgbClr val="86E329"/>
    <a:srgbClr val="FFE779"/>
    <a:srgbClr val="FF4A89"/>
    <a:srgbClr val="99E7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89"/>
    <p:restoredTop sz="56034"/>
  </p:normalViewPr>
  <p:slideViewPr>
    <p:cSldViewPr snapToGrid="0">
      <p:cViewPr>
        <p:scale>
          <a:sx n="140" d="100"/>
          <a:sy n="140" d="100"/>
        </p:scale>
        <p:origin x="808" y="144"/>
      </p:cViewPr>
      <p:guideLst>
        <p:guide orient="horz" pos="1052"/>
        <p:guide orient="horz" pos="3477"/>
        <p:guide orient="horz" pos="4032"/>
        <p:guide orient="horz" pos="2183"/>
        <p:guide orient="horz" pos="287"/>
        <p:guide orient="horz" pos="1471"/>
        <p:guide orient="horz" pos="535"/>
        <p:guide orient="horz" pos="3939"/>
        <p:guide orient="horz" pos="231"/>
        <p:guide pos="233"/>
        <p:guide pos="7453"/>
        <p:guide pos="3840"/>
        <p:guide pos="1035"/>
        <p:guide pos="1881"/>
        <p:guide pos="7049"/>
        <p:guide pos="461"/>
        <p:guide pos="545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1912"/>
        <p:guide orient="horz" pos="4088"/>
        <p:guide orient="horz" pos="4262"/>
        <p:guide pos="386"/>
        <p:guide pos="543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>
            <a:off x="613564" y="6488635"/>
            <a:ext cx="80045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543216" y="6551452"/>
            <a:ext cx="378752" cy="7769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0961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4446" y="6540767"/>
            <a:ext cx="808031" cy="21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857261" y="6507535"/>
            <a:ext cx="4002299" cy="97072"/>
          </a:xfrm>
          <a:prstGeom prst="rect">
            <a:avLst/>
          </a:prstGeom>
        </p:spPr>
        <p:txBody>
          <a:bodyPr vert="horz" lIns="91096" tIns="45548" rIns="91096" bIns="45548" rtlCol="0" anchor="t"/>
          <a:lstStyle>
            <a:lvl1pPr algn="l">
              <a:defRPr sz="1200"/>
            </a:lvl1pPr>
          </a:lstStyle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43163" y="295275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27" tIns="46413" rIns="92827" bIns="4641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94282" y="3010056"/>
            <a:ext cx="8028193" cy="33053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613564" y="6488635"/>
            <a:ext cx="800459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446" y="6540767"/>
            <a:ext cx="808031" cy="21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216" y="6551452"/>
            <a:ext cx="378752" cy="7769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0961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857261" y="6507535"/>
            <a:ext cx="4002299" cy="97072"/>
          </a:xfrm>
          <a:prstGeom prst="rect">
            <a:avLst/>
          </a:prstGeom>
        </p:spPr>
        <p:txBody>
          <a:bodyPr vert="horz" lIns="91096" tIns="45548" rIns="91096" bIns="45548" rtlCol="0" anchor="t"/>
          <a:lstStyle>
            <a:lvl1pPr algn="l">
              <a:defRPr sz="1200"/>
            </a:lvl1pPr>
          </a:lstStyle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5231639" y="3"/>
            <a:ext cx="4002299" cy="344305"/>
          </a:xfrm>
          <a:prstGeom prst="rect">
            <a:avLst/>
          </a:prstGeom>
        </p:spPr>
        <p:txBody>
          <a:bodyPr vert="horz" lIns="91096" tIns="45548" rIns="91096" bIns="45548" rtlCol="0"/>
          <a:lstStyle>
            <a:lvl1pPr algn="r">
              <a:defRPr sz="1200"/>
            </a:lvl1pPr>
          </a:lstStyle>
          <a:p>
            <a:fld id="{EF798EC2-7587-174C-8F9B-BEC1CFBF2B9A}" type="datetimeFigureOut">
              <a:rPr lang="en-US" smtClean="0"/>
              <a:t>10/21/22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14300" indent="-114300" algn="l" defTabSz="914400" rtl="0" eaLnBrk="1" latinLnBrk="0" hangingPunct="1">
      <a:spcBef>
        <a:spcPts val="800"/>
      </a:spcBef>
      <a:buClr>
        <a:srgbClr val="178CCB"/>
      </a:buClr>
      <a:buFont typeface="Arial" pitchFamily="34" charset="0"/>
      <a:buChar char="•"/>
      <a:defRPr sz="1200" kern="1200">
        <a:solidFill>
          <a:srgbClr val="052049"/>
        </a:solidFill>
        <a:latin typeface="+mj-lt"/>
        <a:ea typeface="+mn-ea"/>
        <a:cs typeface="Arial" pitchFamily="34" charset="0"/>
      </a:defRPr>
    </a:lvl1pPr>
    <a:lvl2pPr marL="285750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100" kern="1200">
        <a:solidFill>
          <a:srgbClr val="052049"/>
        </a:solidFill>
        <a:latin typeface="+mj-lt"/>
        <a:ea typeface="+mn-ea"/>
        <a:cs typeface="Arial" pitchFamily="34" charset="0"/>
      </a:defRPr>
    </a:lvl2pPr>
    <a:lvl3pPr marL="403225" indent="-117475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3pPr>
    <a:lvl4pPr marL="569913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409575"/>
            <a:ext cx="6345238" cy="3570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defTabSz="922979">
              <a:spcBef>
                <a:spcPts val="808"/>
              </a:spcBef>
              <a:buNone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2279947" y="9076456"/>
            <a:ext cx="2727581" cy="141170"/>
          </a:xfrm>
          <a:prstGeom prst="rect">
            <a:avLst/>
          </a:prstGeom>
        </p:spPr>
        <p:txBody>
          <a:bodyPr lIns="92446" tIns="46223" rIns="92446" bIns="46223"/>
          <a:lstStyle/>
          <a:p>
            <a:pPr marL="0" marR="0" lvl="0" indent="0" algn="l" defTabSz="922979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l" defTabSz="9229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76F958-0250-1248-AB51-04F96400A51C}" type="datetime1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22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227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E5896-917A-4035-A860-408E1EC3CD51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227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235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4</a:t>
            </a:fld>
            <a:endParaRPr lang="en-US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3266694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 indent="-112395">
              <a:defRPr/>
            </a:pPr>
            <a:endParaRPr lang="en-US" sz="1450" b="0" baseline="0" dirty="0">
              <a:solidFill>
                <a:srgbClr val="FF0000"/>
              </a:solidFill>
              <a:ea typeface="+mn-lt"/>
              <a:cs typeface="+mn-lt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[ADD PRESENTATION TITLE: INSERT TAB &gt; HEADER &amp; FOOTER &gt; NOTES AND HANDOUTS]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3431B-DE83-B142-B830-958171F71E9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E5896-917A-4035-A860-408E1EC3CD51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24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491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3.jpe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3.jpeg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jpe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emf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emf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emf"/><Relationship Id="rId5" Type="http://schemas.openxmlformats.org/officeDocument/2006/relationships/image" Target="../media/image45.jpeg"/><Relationship Id="rId4" Type="http://schemas.openxmlformats.org/officeDocument/2006/relationships/image" Target="../media/image47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emf"/><Relationship Id="rId5" Type="http://schemas.openxmlformats.org/officeDocument/2006/relationships/image" Target="../media/image45.jpeg"/><Relationship Id="rId4" Type="http://schemas.openxmlformats.org/officeDocument/2006/relationships/image" Target="../media/image48.jpe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emf"/><Relationship Id="rId5" Type="http://schemas.openxmlformats.org/officeDocument/2006/relationships/image" Target="../media/image45.jpeg"/><Relationship Id="rId4" Type="http://schemas.openxmlformats.org/officeDocument/2006/relationships/image" Target="../media/image49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emf"/><Relationship Id="rId5" Type="http://schemas.openxmlformats.org/officeDocument/2006/relationships/image" Target="../media/image45.jpeg"/><Relationship Id="rId4" Type="http://schemas.openxmlformats.org/officeDocument/2006/relationships/image" Target="../media/image50.jpe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emf"/><Relationship Id="rId5" Type="http://schemas.openxmlformats.org/officeDocument/2006/relationships/image" Target="../media/image45.jpeg"/><Relationship Id="rId4" Type="http://schemas.openxmlformats.org/officeDocument/2006/relationships/image" Target="../media/image51.jpe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emf"/><Relationship Id="rId5" Type="http://schemas.openxmlformats.org/officeDocument/2006/relationships/image" Target="../media/image45.jpeg"/><Relationship Id="rId4" Type="http://schemas.openxmlformats.org/officeDocument/2006/relationships/image" Target="../media/image52.jpe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emf"/><Relationship Id="rId5" Type="http://schemas.openxmlformats.org/officeDocument/2006/relationships/image" Target="../media/image45.jpeg"/><Relationship Id="rId4" Type="http://schemas.openxmlformats.org/officeDocument/2006/relationships/image" Target="../media/image53.jpe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12035" y="5764696"/>
            <a:ext cx="11979965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itle 15"/>
          <p:cNvSpPr>
            <a:spLocks noGrp="1"/>
          </p:cNvSpPr>
          <p:nvPr>
            <p:ph type="title" hasCustomPrompt="1"/>
          </p:nvPr>
        </p:nvSpPr>
        <p:spPr>
          <a:xfrm>
            <a:off x="398937" y="2504663"/>
            <a:ext cx="11315985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2"/>
          </p:nvPr>
        </p:nvSpPr>
        <p:spPr>
          <a:xfrm>
            <a:off x="425600" y="6155227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462" y="5469678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03754" y="4246882"/>
            <a:ext cx="11327636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60" y="416894"/>
            <a:ext cx="3452400" cy="53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73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7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idx="1"/>
          </p:nvPr>
        </p:nvSpPr>
        <p:spPr>
          <a:xfrm>
            <a:off x="612912" y="1868558"/>
            <a:ext cx="5098776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6"/>
          </p:nvPr>
        </p:nvSpPr>
        <p:spPr>
          <a:xfrm>
            <a:off x="6354307" y="1868558"/>
            <a:ext cx="5108824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32221338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4" y="425008"/>
            <a:ext cx="10898107" cy="611449"/>
          </a:xfrm>
        </p:spPr>
        <p:txBody>
          <a:bodyPr anchor="b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4" y="927661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i="0">
                <a:latin typeface="+mn-lt"/>
              </a:defRPr>
            </a:lvl1pPr>
            <a:lvl2pPr marL="306892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6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2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69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609235" y="1894329"/>
            <a:ext cx="5102453" cy="3804111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387184" y="1894329"/>
            <a:ext cx="5102453" cy="3804111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86717585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70" y="1908315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733" i="0" baseline="0">
                <a:latin typeface="+mj-lt"/>
              </a:defRPr>
            </a:lvl1pPr>
            <a:lvl2pPr marL="306892" indent="0">
              <a:buNone/>
              <a:defRPr>
                <a:latin typeface="+mn-lt"/>
              </a:defRPr>
            </a:lvl2pPr>
            <a:lvl3pPr marL="687864" indent="0">
              <a:buNone/>
              <a:defRPr>
                <a:latin typeface="+mn-lt"/>
              </a:defRPr>
            </a:lvl3pPr>
            <a:lvl4pPr marL="1066720" indent="0">
              <a:buNone/>
              <a:defRPr>
                <a:latin typeface="+mn-lt"/>
              </a:defRPr>
            </a:lvl4pPr>
            <a:lvl5pPr marL="144769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902" y="4929106"/>
            <a:ext cx="8685279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62611" y="3"/>
            <a:ext cx="1431236" cy="1577005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579507" y="0"/>
            <a:ext cx="1590260" cy="28315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400" b="1" i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902" y="5307943"/>
            <a:ext cx="8685279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667"/>
              </a:lnSpc>
              <a:buNone/>
              <a:defRPr sz="24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929075241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70" y="1908315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733" i="0" baseline="0">
                <a:latin typeface="+mj-lt"/>
              </a:defRPr>
            </a:lvl1pPr>
            <a:lvl2pPr marL="306892" indent="0">
              <a:buNone/>
              <a:defRPr>
                <a:latin typeface="+mn-lt"/>
              </a:defRPr>
            </a:lvl2pPr>
            <a:lvl3pPr marL="687864" indent="0">
              <a:buNone/>
              <a:defRPr>
                <a:latin typeface="+mn-lt"/>
              </a:defRPr>
            </a:lvl3pPr>
            <a:lvl4pPr marL="1066720" indent="0">
              <a:buNone/>
              <a:defRPr>
                <a:latin typeface="+mn-lt"/>
              </a:defRPr>
            </a:lvl4pPr>
            <a:lvl5pPr marL="144769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62611" y="3"/>
            <a:ext cx="1431236" cy="1577005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579507" y="0"/>
            <a:ext cx="1590260" cy="28315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400" b="1" i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902" y="4929106"/>
            <a:ext cx="8685279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902" y="5307943"/>
            <a:ext cx="8685279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667"/>
              </a:lnSpc>
              <a:buNone/>
              <a:defRPr sz="24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36728273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70" y="1908315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733" i="0" baseline="0">
                <a:latin typeface="+mj-lt"/>
              </a:defRPr>
            </a:lvl1pPr>
            <a:lvl2pPr marL="306892" indent="0">
              <a:buNone/>
              <a:defRPr>
                <a:latin typeface="+mn-lt"/>
              </a:defRPr>
            </a:lvl2pPr>
            <a:lvl3pPr marL="687864" indent="0">
              <a:buNone/>
              <a:defRPr>
                <a:latin typeface="+mn-lt"/>
              </a:defRPr>
            </a:lvl3pPr>
            <a:lvl4pPr marL="1066720" indent="0">
              <a:buNone/>
              <a:defRPr>
                <a:latin typeface="+mn-lt"/>
              </a:defRPr>
            </a:lvl4pPr>
            <a:lvl5pPr marL="144769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62611" y="3"/>
            <a:ext cx="1431236" cy="157700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579507" y="0"/>
            <a:ext cx="1590260" cy="28315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400" b="1" i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902" y="4929106"/>
            <a:ext cx="8685279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902" y="5307943"/>
            <a:ext cx="8685279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667"/>
              </a:lnSpc>
              <a:buNone/>
              <a:defRPr sz="24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940148990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5" y="2363632"/>
            <a:ext cx="9402305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604784" y="2559253"/>
            <a:ext cx="8580549" cy="1477195"/>
          </a:xfrm>
        </p:spPr>
        <p:txBody>
          <a:bodyPr anchor="ctr">
            <a:noAutofit/>
          </a:bodyPr>
          <a:lstStyle>
            <a:lvl1pPr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Header Here</a:t>
            </a:r>
          </a:p>
        </p:txBody>
      </p:sp>
    </p:spTree>
    <p:extLst>
      <p:ext uri="{BB962C8B-B14F-4D97-AF65-F5344CB8AC3E}">
        <p14:creationId xmlns:p14="http://schemas.microsoft.com/office/powerpoint/2010/main" val="4210857248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5" y="2363632"/>
            <a:ext cx="9402305" cy="1881809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604784" y="2559253"/>
            <a:ext cx="8580549" cy="1477195"/>
          </a:xfrm>
        </p:spPr>
        <p:txBody>
          <a:bodyPr anchor="ctr">
            <a:noAutofit/>
          </a:bodyPr>
          <a:lstStyle>
            <a:lvl1pPr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Header Here</a:t>
            </a:r>
          </a:p>
        </p:txBody>
      </p:sp>
    </p:spTree>
    <p:extLst>
      <p:ext uri="{BB962C8B-B14F-4D97-AF65-F5344CB8AC3E}">
        <p14:creationId xmlns:p14="http://schemas.microsoft.com/office/powerpoint/2010/main" val="3167194128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5" y="2363632"/>
            <a:ext cx="9402305" cy="1881809"/>
          </a:xfrm>
          <a:prstGeom prst="rect">
            <a:avLst/>
          </a:prstGeom>
          <a:solidFill>
            <a:srgbClr val="90BD3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4" y="2559253"/>
            <a:ext cx="8580549" cy="1477195"/>
          </a:xfrm>
        </p:spPr>
        <p:txBody>
          <a:bodyPr anchor="ctr">
            <a:noAutofit/>
          </a:bodyPr>
          <a:lstStyle>
            <a:lvl1pPr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Header Here</a:t>
            </a:r>
          </a:p>
        </p:txBody>
      </p:sp>
    </p:spTree>
    <p:extLst>
      <p:ext uri="{BB962C8B-B14F-4D97-AF65-F5344CB8AC3E}">
        <p14:creationId xmlns:p14="http://schemas.microsoft.com/office/powerpoint/2010/main" val="2247037540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5153583" y="2710217"/>
            <a:ext cx="2094721" cy="136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75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286" y="2513068"/>
            <a:ext cx="1832367" cy="183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12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440" y="2687339"/>
            <a:ext cx="2153920" cy="2153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9443" y="1"/>
            <a:ext cx="3992560" cy="2687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851932"/>
            <a:ext cx="8199440" cy="500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25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609606" y="265044"/>
            <a:ext cx="1590260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>
                <a:solidFill>
                  <a:schemeClr val="tx2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70" y="1908316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899" y="4929107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5307938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790547175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753" y="2687339"/>
            <a:ext cx="2153920" cy="2153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1"/>
            <a:ext cx="3675671" cy="26873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676" y="1676407"/>
            <a:ext cx="8516329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59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895" y="2687339"/>
            <a:ext cx="2153920" cy="2153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" y="1"/>
            <a:ext cx="3680812" cy="26873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676" y="1676407"/>
            <a:ext cx="8516329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70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CC2-309_10_11_1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30048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86835" y="366716"/>
            <a:ext cx="9146117" cy="5153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invGray">
          <a:xfrm>
            <a:off x="486835" y="366716"/>
            <a:ext cx="9146117" cy="5153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864807" y="2555722"/>
            <a:ext cx="8768144" cy="508985"/>
          </a:xfrm>
        </p:spPr>
        <p:txBody>
          <a:bodyPr rtlCol="0" anchor="b"/>
          <a:lstStyle>
            <a:lvl1pPr>
              <a:lnSpc>
                <a:spcPct val="95000"/>
              </a:lnSpc>
              <a:def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/>
          </p:nvPr>
        </p:nvSpPr>
        <p:spPr>
          <a:xfrm>
            <a:off x="872930" y="2999517"/>
            <a:ext cx="8733975" cy="507831"/>
          </a:xfr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itchFamily="34" charset="0"/>
              <a:buNone/>
              <a:defRPr sz="2850" i="1" spc="0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4835" y="4045557"/>
            <a:ext cx="8638117" cy="365125"/>
          </a:xfrm>
        </p:spPr>
        <p:txBody>
          <a:bodyPr lIns="0" tIns="0" rIns="0" bIns="0" rtlCol="0"/>
          <a:lstStyle>
            <a:lvl1pPr marL="0" indent="0">
              <a:spcBef>
                <a:spcPts val="0"/>
              </a:spcBef>
              <a:buNone/>
              <a:defRPr lang="en-US" sz="135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350" dirty="0" smtClean="0">
                <a:latin typeface="+mn-lt"/>
              </a:defRPr>
            </a:lvl2pPr>
            <a:lvl3pPr>
              <a:defRPr lang="en-US" sz="1350" dirty="0" smtClean="0">
                <a:latin typeface="+mn-lt"/>
              </a:defRPr>
            </a:lvl3pPr>
            <a:lvl4pPr>
              <a:defRPr lang="en-US" sz="1350" dirty="0" smtClean="0">
                <a:latin typeface="+mn-lt"/>
              </a:defRPr>
            </a:lvl4pPr>
            <a:lvl5pPr>
              <a:defRPr lang="en-US" sz="1350" dirty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996951" y="4906963"/>
            <a:ext cx="2567516" cy="239712"/>
          </a:xfrm>
        </p:spPr>
        <p:txBody>
          <a:bodyPr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68458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Voil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333" y="302585"/>
            <a:ext cx="11768667" cy="6575551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1" y="2"/>
            <a:ext cx="7555913" cy="5739619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1047842" y="5159270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5703" y="4473720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1045702" y="1503863"/>
            <a:ext cx="6940943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50520" y="3368002"/>
            <a:ext cx="6935897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23CD4D-8905-9F49-81F4-0E9D98B46B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701" y="302586"/>
            <a:ext cx="146304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85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5" y="2363627"/>
            <a:ext cx="9402305" cy="1881809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2559254"/>
            <a:ext cx="8580549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Header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71D8A1-2124-8D48-9E14-F69F568AA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14"/>
          <a:stretch/>
        </p:blipFill>
        <p:spPr>
          <a:xfrm>
            <a:off x="0" y="401120"/>
            <a:ext cx="12192000" cy="177406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609606" y="265044"/>
            <a:ext cx="1590260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>
                <a:solidFill>
                  <a:schemeClr val="accent2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70" y="1908316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899" y="4929107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5307938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07338431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609606" y="265044"/>
            <a:ext cx="1590260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>
                <a:solidFill>
                  <a:schemeClr val="accent1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70" y="1908316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899" y="4929107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5307938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6208254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2339689"/>
            <a:ext cx="8791011" cy="1906851"/>
          </a:xfrm>
        </p:spPr>
        <p:txBody>
          <a:bodyPr anchor="ctr">
            <a:noAutofit/>
          </a:bodyPr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5" y="2358890"/>
            <a:ext cx="331305" cy="1881809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682205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2339689"/>
            <a:ext cx="8791011" cy="1906851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5" y="2358890"/>
            <a:ext cx="331305" cy="188180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834255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2339689"/>
            <a:ext cx="8791011" cy="1906851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5" y="2358890"/>
            <a:ext cx="331305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94464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5153583" y="2710218"/>
            <a:ext cx="2094721" cy="136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743" y="2857000"/>
            <a:ext cx="3452400" cy="53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514849"/>
            <a:ext cx="2438400" cy="182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67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14131"/>
            <a:ext cx="9144000" cy="69583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2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2219" y="6470131"/>
            <a:ext cx="5747876" cy="137980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3DEEB-763B-DB47-990D-58E66F988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">
    <p:bg>
      <p:bgPr>
        <a:solidFill>
          <a:srgbClr val="18A3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12035" y="5764696"/>
            <a:ext cx="11979965" cy="1093304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425600" y="6155227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462" y="5469678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398936" y="2504663"/>
            <a:ext cx="11209968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03755" y="4246882"/>
            <a:ext cx="11221509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63" y="317389"/>
            <a:ext cx="3626992" cy="71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2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247374" y="6175513"/>
            <a:ext cx="959689" cy="265044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5147" r="-103"/>
          <a:stretch/>
        </p:blipFill>
        <p:spPr>
          <a:xfrm>
            <a:off x="-11270" y="5039667"/>
            <a:ext cx="12203270" cy="196788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-6772" y="2"/>
            <a:ext cx="7118772" cy="4954785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370508" y="4509030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8370" y="3823480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395462" y="1097463"/>
            <a:ext cx="6940943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00280" y="2961602"/>
            <a:ext cx="6935897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08" y="248920"/>
            <a:ext cx="2356653" cy="622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080" y="1"/>
            <a:ext cx="4955922" cy="4954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11" b="10673"/>
          <a:stretch/>
        </p:blipFill>
        <p:spPr>
          <a:xfrm>
            <a:off x="8768080" y="240213"/>
            <a:ext cx="2043894" cy="85725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247374" y="6175513"/>
            <a:ext cx="959689" cy="265044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250" y="386081"/>
            <a:ext cx="11770751" cy="647191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1" y="2"/>
            <a:ext cx="7555913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1047842" y="5159270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5703" y="4473720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1045702" y="1503863"/>
            <a:ext cx="6940943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50520" y="3368002"/>
            <a:ext cx="6935897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37" y="297069"/>
            <a:ext cx="2914351" cy="57451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247374" y="6175513"/>
            <a:ext cx="959689" cy="265044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250" y="406400"/>
            <a:ext cx="11770751" cy="64516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1" y="2"/>
            <a:ext cx="7555913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1047842" y="5159270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5703" y="4473720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1045702" y="1503863"/>
            <a:ext cx="6940943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50520" y="3368002"/>
            <a:ext cx="6935897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37" y="297069"/>
            <a:ext cx="2914351" cy="57451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247374" y="6175513"/>
            <a:ext cx="959689" cy="265044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250" y="406401"/>
            <a:ext cx="11770751" cy="64516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1" y="2"/>
            <a:ext cx="7555913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1047842" y="5159270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5703" y="4473720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1045702" y="1503863"/>
            <a:ext cx="6940943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50520" y="3368002"/>
            <a:ext cx="6935897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37" y="297069"/>
            <a:ext cx="2914351" cy="57451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247374" y="6175513"/>
            <a:ext cx="959689" cy="265044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245" y="406400"/>
            <a:ext cx="11770756" cy="645160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1" y="2"/>
            <a:ext cx="7555913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1047842" y="5159270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5703" y="4473720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1045702" y="1503863"/>
            <a:ext cx="6940943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50520" y="3368002"/>
            <a:ext cx="6935897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37" y="297069"/>
            <a:ext cx="2914351" cy="57451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12035" y="5764696"/>
            <a:ext cx="11979965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398936" y="2504663"/>
            <a:ext cx="11209968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425600" y="6155227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03755" y="4246882"/>
            <a:ext cx="11221509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462" y="5469678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63" y="317389"/>
            <a:ext cx="3626992" cy="71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1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6"/>
            <a:ext cx="10893285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612915" y="1868558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5216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9600" y="1881349"/>
            <a:ext cx="10906539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6"/>
            <a:ext cx="10893285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496870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6"/>
            <a:ext cx="10893285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745278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12035" y="5764696"/>
            <a:ext cx="11979965" cy="1093304"/>
          </a:xfrm>
          <a:prstGeom prst="rect">
            <a:avLst/>
          </a:prstGeom>
          <a:solidFill>
            <a:srgbClr val="0093D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425600" y="6155227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462" y="5469678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398936" y="2504663"/>
            <a:ext cx="11209968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03755" y="4246882"/>
            <a:ext cx="11221509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63" y="317389"/>
            <a:ext cx="3626992" cy="71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357814" y="469929"/>
            <a:ext cx="11449876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2892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7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609234" y="1894327"/>
            <a:ext cx="5102453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387182" y="1894327"/>
            <a:ext cx="5102453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20BCC-9AD2-4BC6-9A79-105F74D789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999" b="31874"/>
          <a:stretch/>
        </p:blipFill>
        <p:spPr>
          <a:xfrm>
            <a:off x="10601174" y="6277720"/>
            <a:ext cx="1336826" cy="549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0FF08C-5918-624D-AE04-9522A0DE4ABC}"/>
              </a:ext>
            </a:extLst>
          </p:cNvPr>
          <p:cNvSpPr/>
          <p:nvPr userDrawn="1"/>
        </p:nvSpPr>
        <p:spPr>
          <a:xfrm>
            <a:off x="690893" y="6392623"/>
            <a:ext cx="25739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A8EB66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FY 2019-2020 </a:t>
            </a:r>
            <a:r>
              <a:rPr lang="en-US" sz="1200" err="1">
                <a:solidFill>
                  <a:srgbClr val="A8EB66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CoE</a:t>
            </a:r>
            <a:endParaRPr lang="en-US" sz="1200" i="1">
              <a:latin typeface="Helvetica Neue Thin" panose="020B0403020202020204" pitchFamily="34" charset="0"/>
              <a:ea typeface="Helvetica Neue Thin" panose="020B0403020202020204" pitchFamily="34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1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6"/>
            <a:ext cx="10893285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612915" y="1868558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79589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9600" y="1881349"/>
            <a:ext cx="10906539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7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210365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357814" y="469929"/>
            <a:ext cx="11449876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7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609234" y="1894327"/>
            <a:ext cx="5102453" cy="3804111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387182" y="1894327"/>
            <a:ext cx="5102453" cy="3804111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70" y="1908316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899" y="4929107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62608" y="4"/>
            <a:ext cx="1431235" cy="1577005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579507" y="353943"/>
            <a:ext cx="1590260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5307938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70" y="1908316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62608" y="4"/>
            <a:ext cx="1431235" cy="1577005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579507" y="353943"/>
            <a:ext cx="1590260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899" y="4929107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5307938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70" y="1908316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62608" y="4"/>
            <a:ext cx="1431235" cy="157700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579507" y="353943"/>
            <a:ext cx="1590260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899" y="4929107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5307938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5" y="2363627"/>
            <a:ext cx="9402305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2559254"/>
            <a:ext cx="8580549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7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"/>
          </p:nvPr>
        </p:nvSpPr>
        <p:spPr>
          <a:xfrm>
            <a:off x="612915" y="1868558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5426446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5" y="2363627"/>
            <a:ext cx="9402305" cy="188180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2559254"/>
            <a:ext cx="8580549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5" y="2363627"/>
            <a:ext cx="9402305" cy="1881809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2559254"/>
            <a:ext cx="8580549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Header Here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650" y="3060589"/>
            <a:ext cx="2914351" cy="57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8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514849"/>
            <a:ext cx="2438400" cy="182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739" y="2415131"/>
            <a:ext cx="2153920" cy="161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373" y="-16250"/>
            <a:ext cx="4971627" cy="2446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15132"/>
            <a:ext cx="8885739" cy="44428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453" y="2267794"/>
            <a:ext cx="2153920" cy="1615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1226"/>
            <a:ext cx="4700596" cy="2279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373" y="2267794"/>
            <a:ext cx="9035628" cy="4590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373" y="2267794"/>
            <a:ext cx="9035627" cy="459020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453" y="2267794"/>
            <a:ext cx="2153920" cy="1615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4530033" cy="2267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373" y="2267794"/>
            <a:ext cx="9035628" cy="459020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rnal Co-brand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3240617" y="590550"/>
            <a:ext cx="0" cy="1189038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2"/>
          <p:cNvGrpSpPr>
            <a:grpSpLocks/>
          </p:cNvGrpSpPr>
          <p:nvPr userDrawn="1"/>
        </p:nvGrpSpPr>
        <p:grpSpPr bwMode="auto">
          <a:xfrm>
            <a:off x="3666068" y="752478"/>
            <a:ext cx="1983317" cy="868363"/>
            <a:chOff x="2749439" y="752601"/>
            <a:chExt cx="1487211" cy="868680"/>
          </a:xfrm>
        </p:grpSpPr>
        <p:sp>
          <p:nvSpPr>
            <p:cNvPr id="7" name="Rectangle 13"/>
            <p:cNvSpPr>
              <a:spLocks noChangeArrowheads="1"/>
            </p:cNvSpPr>
            <p:nvPr userDrawn="1"/>
          </p:nvSpPr>
          <p:spPr bwMode="auto">
            <a:xfrm>
              <a:off x="2749439" y="752601"/>
              <a:ext cx="1371600" cy="8686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8" name="TextBox 14"/>
            <p:cNvSpPr txBox="1">
              <a:spLocks noChangeArrowheads="1"/>
            </p:cNvSpPr>
            <p:nvPr userDrawn="1"/>
          </p:nvSpPr>
          <p:spPr bwMode="auto">
            <a:xfrm>
              <a:off x="2785945" y="912998"/>
              <a:ext cx="1450705" cy="228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sz="1650">
                  <a:solidFill>
                    <a:schemeClr val="bg1"/>
                  </a:solidFill>
                  <a:latin typeface="Arial" charset="0"/>
                </a:rPr>
                <a:t>Partner Logo</a:t>
              </a:r>
            </a:p>
          </p:txBody>
        </p:sp>
      </p:grpSp>
      <p:pic>
        <p:nvPicPr>
          <p:cNvPr id="9" name="Picture 15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1" y="742953"/>
            <a:ext cx="1869016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864808" y="2993186"/>
            <a:ext cx="8794293" cy="508985"/>
          </a:xfrm>
        </p:spPr>
        <p:txBody>
          <a:bodyPr rtlCol="0" anchor="b"/>
          <a:lstStyle>
            <a:lvl1pPr>
              <a:lnSpc>
                <a:spcPct val="95000"/>
              </a:lnSpc>
              <a:def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/>
          </p:nvPr>
        </p:nvSpPr>
        <p:spPr>
          <a:xfrm>
            <a:off x="872931" y="3436981"/>
            <a:ext cx="8760021" cy="507831"/>
          </a:xfr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itchFamily="34" charset="0"/>
              <a:buNone/>
              <a:defRPr sz="2850" i="1" spc="0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6951" y="4350043"/>
            <a:ext cx="8636000" cy="193675"/>
          </a:xfrm>
        </p:spPr>
        <p:txBody>
          <a:bodyPr lIns="0" tIns="0" rIns="0" bIns="0" rtlCol="0"/>
          <a:lstStyle>
            <a:lvl1pPr marL="0" indent="0">
              <a:spcBef>
                <a:spcPts val="0"/>
              </a:spcBef>
              <a:buFontTx/>
              <a:buNone/>
              <a:defRPr lang="en-US" sz="135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350" dirty="0" smtClean="0">
                <a:latin typeface="+mn-lt"/>
              </a:defRPr>
            </a:lvl2pPr>
            <a:lvl3pPr>
              <a:defRPr lang="en-US" sz="1350" dirty="0" smtClean="0">
                <a:latin typeface="+mn-lt"/>
              </a:defRPr>
            </a:lvl3pPr>
            <a:lvl4pPr>
              <a:defRPr lang="en-US" sz="1350" dirty="0" smtClean="0">
                <a:latin typeface="+mn-lt"/>
              </a:defRPr>
            </a:lvl4pPr>
            <a:lvl5pPr>
              <a:defRPr lang="en-US" sz="1350" dirty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3119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1" y="742953"/>
            <a:ext cx="1869016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864808" y="2993186"/>
            <a:ext cx="8794293" cy="508985"/>
          </a:xfrm>
        </p:spPr>
        <p:txBody>
          <a:bodyPr rtlCol="0" anchor="b"/>
          <a:lstStyle>
            <a:lvl1pPr>
              <a:lnSpc>
                <a:spcPct val="95000"/>
              </a:lnSpc>
              <a:def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/>
          </p:nvPr>
        </p:nvSpPr>
        <p:spPr>
          <a:xfrm>
            <a:off x="872931" y="3436981"/>
            <a:ext cx="8760021" cy="507831"/>
          </a:xfr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itchFamily="34" charset="0"/>
              <a:buNone/>
              <a:defRPr sz="2850" i="1" spc="0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6951" y="4350043"/>
            <a:ext cx="8636000" cy="193675"/>
          </a:xfrm>
        </p:spPr>
        <p:txBody>
          <a:bodyPr lIns="0" tIns="0" rIns="0" bIns="0" rtlCol="0"/>
          <a:lstStyle>
            <a:lvl1pPr marL="0" indent="0">
              <a:spcBef>
                <a:spcPts val="0"/>
              </a:spcBef>
              <a:buFontTx/>
              <a:buNone/>
              <a:defRPr lang="en-US" sz="135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350" dirty="0" smtClean="0">
                <a:latin typeface="+mn-lt"/>
              </a:defRPr>
            </a:lvl2pPr>
            <a:lvl3pPr>
              <a:defRPr lang="en-US" sz="1350" dirty="0" smtClean="0">
                <a:latin typeface="+mn-lt"/>
              </a:defRPr>
            </a:lvl3pPr>
            <a:lvl4pPr>
              <a:defRPr lang="en-US" sz="1350" dirty="0" smtClean="0">
                <a:latin typeface="+mn-lt"/>
              </a:defRPr>
            </a:lvl4pPr>
            <a:lvl5pPr>
              <a:defRPr lang="en-US" sz="1350" dirty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2570579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Co-brand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>
            <a:spLocks noChangeArrowheads="1"/>
          </p:cNvSpPr>
          <p:nvPr userDrawn="1"/>
        </p:nvSpPr>
        <p:spPr bwMode="auto">
          <a:xfrm>
            <a:off x="6502400" y="757241"/>
            <a:ext cx="2084917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750">
                <a:solidFill>
                  <a:schemeClr val="bg1"/>
                </a:solidFill>
                <a:latin typeface="Arial" charset="0"/>
              </a:rPr>
              <a:t>UCSF Helen Diller Family</a:t>
            </a:r>
          </a:p>
          <a:p>
            <a:pPr>
              <a:defRPr/>
            </a:pPr>
            <a:r>
              <a:rPr lang="en-US" sz="750">
                <a:solidFill>
                  <a:schemeClr val="bg1"/>
                </a:solidFill>
                <a:latin typeface="Arial" charset="0"/>
              </a:rPr>
              <a:t>Comprehensive </a:t>
            </a:r>
            <a:br>
              <a:rPr lang="en-US" sz="750">
                <a:solidFill>
                  <a:schemeClr val="bg1"/>
                </a:solidFill>
                <a:latin typeface="Arial" charset="0"/>
              </a:rPr>
            </a:br>
            <a:r>
              <a:rPr lang="en-US" sz="750">
                <a:solidFill>
                  <a:schemeClr val="bg1"/>
                </a:solidFill>
                <a:latin typeface="Arial" charset="0"/>
              </a:rPr>
              <a:t>Cancer Center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587317" y="735016"/>
            <a:ext cx="0" cy="466725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3"/>
          <p:cNvSpPr txBox="1">
            <a:spLocks noChangeArrowheads="1"/>
          </p:cNvSpPr>
          <p:nvPr userDrawn="1"/>
        </p:nvSpPr>
        <p:spPr bwMode="auto">
          <a:xfrm>
            <a:off x="8919635" y="757239"/>
            <a:ext cx="10900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750">
                <a:solidFill>
                  <a:schemeClr val="bg1"/>
                </a:solidFill>
                <a:latin typeface="Arial" charset="0"/>
              </a:rPr>
              <a:t>UCSF School</a:t>
            </a:r>
            <a:br>
              <a:rPr lang="en-US" sz="750">
                <a:solidFill>
                  <a:schemeClr val="bg1"/>
                </a:solidFill>
                <a:latin typeface="Arial" charset="0"/>
              </a:rPr>
            </a:br>
            <a:r>
              <a:rPr lang="en-US" sz="750">
                <a:solidFill>
                  <a:schemeClr val="bg1"/>
                </a:solidFill>
                <a:latin typeface="Arial" charset="0"/>
              </a:rPr>
              <a:t>of Medicine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094384" y="735016"/>
            <a:ext cx="0" cy="466725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5"/>
          <p:cNvSpPr txBox="1">
            <a:spLocks noChangeArrowheads="1"/>
          </p:cNvSpPr>
          <p:nvPr userDrawn="1"/>
        </p:nvSpPr>
        <p:spPr bwMode="auto">
          <a:xfrm>
            <a:off x="10403419" y="757239"/>
            <a:ext cx="13017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750">
                <a:solidFill>
                  <a:schemeClr val="bg1"/>
                </a:solidFill>
                <a:latin typeface="Arial" charset="0"/>
              </a:rPr>
              <a:t>AIDS Research Institute at UCSF</a:t>
            </a:r>
          </a:p>
        </p:txBody>
      </p:sp>
      <p:pic>
        <p:nvPicPr>
          <p:cNvPr id="10" name="Picture 16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1" y="742953"/>
            <a:ext cx="1869016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864808" y="2993186"/>
            <a:ext cx="8794293" cy="508985"/>
          </a:xfrm>
        </p:spPr>
        <p:txBody>
          <a:bodyPr rtlCol="0" anchor="b"/>
          <a:lstStyle>
            <a:lvl1pPr>
              <a:lnSpc>
                <a:spcPct val="95000"/>
              </a:lnSpc>
              <a:def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/>
          </p:nvPr>
        </p:nvSpPr>
        <p:spPr>
          <a:xfrm>
            <a:off x="872931" y="3436981"/>
            <a:ext cx="8760021" cy="507831"/>
          </a:xfr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itchFamily="34" charset="0"/>
              <a:buNone/>
              <a:defRPr sz="2850" i="1" spc="0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6951" y="4350043"/>
            <a:ext cx="8636000" cy="193675"/>
          </a:xfrm>
        </p:spPr>
        <p:txBody>
          <a:bodyPr lIns="0" tIns="0" rIns="0" bIns="0" rtlCol="0"/>
          <a:lstStyle>
            <a:lvl1pPr marL="0" indent="0">
              <a:spcBef>
                <a:spcPts val="0"/>
              </a:spcBef>
              <a:buFontTx/>
              <a:buNone/>
              <a:defRPr lang="en-US" sz="135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350" dirty="0" smtClean="0">
                <a:latin typeface="+mn-lt"/>
              </a:defRPr>
            </a:lvl2pPr>
            <a:lvl3pPr>
              <a:defRPr lang="en-US" sz="1350" dirty="0" smtClean="0">
                <a:latin typeface="+mn-lt"/>
              </a:defRPr>
            </a:lvl3pPr>
            <a:lvl4pPr>
              <a:defRPr lang="en-US" sz="1350" dirty="0" smtClean="0">
                <a:latin typeface="+mn-lt"/>
              </a:defRPr>
            </a:lvl4pPr>
            <a:lvl5pPr>
              <a:defRPr lang="en-US" sz="1350" dirty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599030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7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 hasCustomPrompt="1"/>
          </p:nvPr>
        </p:nvSpPr>
        <p:spPr>
          <a:xfrm>
            <a:off x="612915" y="1868558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2628177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CC2-309_10_11_1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30048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86835" y="366716"/>
            <a:ext cx="9146117" cy="5153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invGray">
          <a:xfrm>
            <a:off x="486835" y="366716"/>
            <a:ext cx="9146117" cy="5153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864807" y="2555722"/>
            <a:ext cx="8768144" cy="508985"/>
          </a:xfrm>
        </p:spPr>
        <p:txBody>
          <a:bodyPr rtlCol="0" anchor="b"/>
          <a:lstStyle>
            <a:lvl1pPr>
              <a:lnSpc>
                <a:spcPct val="95000"/>
              </a:lnSpc>
              <a:def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/>
          </p:nvPr>
        </p:nvSpPr>
        <p:spPr>
          <a:xfrm>
            <a:off x="872930" y="2999517"/>
            <a:ext cx="8733975" cy="507831"/>
          </a:xfr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itchFamily="34" charset="0"/>
              <a:buNone/>
              <a:defRPr sz="2850" i="1" spc="0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4835" y="4045557"/>
            <a:ext cx="8638117" cy="365125"/>
          </a:xfrm>
        </p:spPr>
        <p:txBody>
          <a:bodyPr lIns="0" tIns="0" rIns="0" bIns="0" rtlCol="0"/>
          <a:lstStyle>
            <a:lvl1pPr marL="0" indent="0">
              <a:spcBef>
                <a:spcPts val="0"/>
              </a:spcBef>
              <a:buNone/>
              <a:defRPr lang="en-US" sz="135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350" dirty="0" smtClean="0">
                <a:latin typeface="+mn-lt"/>
              </a:defRPr>
            </a:lvl2pPr>
            <a:lvl3pPr>
              <a:defRPr lang="en-US" sz="1350" dirty="0" smtClean="0">
                <a:latin typeface="+mn-lt"/>
              </a:defRPr>
            </a:lvl3pPr>
            <a:lvl4pPr>
              <a:defRPr lang="en-US" sz="1350" dirty="0" smtClean="0">
                <a:latin typeface="+mn-lt"/>
              </a:defRPr>
            </a:lvl4pPr>
            <a:lvl5pPr>
              <a:defRPr lang="en-US" sz="1350" dirty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996951" y="4906963"/>
            <a:ext cx="2567516" cy="239712"/>
          </a:xfrm>
        </p:spPr>
        <p:txBody>
          <a:bodyPr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2384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Cobranding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86835" y="366716"/>
            <a:ext cx="9146117" cy="5153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4"/>
          <p:cNvSpPr>
            <a:spLocks noChangeArrowheads="1"/>
          </p:cNvSpPr>
          <p:nvPr userDrawn="1"/>
        </p:nvSpPr>
        <p:spPr bwMode="invGray">
          <a:xfrm>
            <a:off x="486835" y="366716"/>
            <a:ext cx="9146117" cy="5153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35" y="741366"/>
            <a:ext cx="138853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6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2" y="742953"/>
            <a:ext cx="1403349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864807" y="2555722"/>
            <a:ext cx="8768144" cy="508985"/>
          </a:xfrm>
        </p:spPr>
        <p:txBody>
          <a:bodyPr rtlCol="0" anchor="b"/>
          <a:lstStyle>
            <a:lvl1pPr>
              <a:lnSpc>
                <a:spcPct val="95000"/>
              </a:lnSpc>
              <a:def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/>
          </p:nvPr>
        </p:nvSpPr>
        <p:spPr>
          <a:xfrm>
            <a:off x="872930" y="2999517"/>
            <a:ext cx="8733975" cy="507831"/>
          </a:xfr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itchFamily="34" charset="0"/>
              <a:buNone/>
              <a:defRPr sz="2850" i="1" spc="0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4835" y="4045557"/>
            <a:ext cx="8638117" cy="365125"/>
          </a:xfrm>
        </p:spPr>
        <p:txBody>
          <a:bodyPr lIns="0" tIns="0" rIns="0" bIns="0" rtlCol="0"/>
          <a:lstStyle>
            <a:lvl1pPr marL="0" indent="0">
              <a:spcBef>
                <a:spcPts val="0"/>
              </a:spcBef>
              <a:buNone/>
              <a:defRPr lang="en-US" sz="135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350" dirty="0" smtClean="0">
                <a:latin typeface="+mn-lt"/>
              </a:defRPr>
            </a:lvl2pPr>
            <a:lvl3pPr>
              <a:defRPr lang="en-US" sz="1350" dirty="0" smtClean="0">
                <a:latin typeface="+mn-lt"/>
              </a:defRPr>
            </a:lvl3pPr>
            <a:lvl4pPr>
              <a:defRPr lang="en-US" sz="1350" dirty="0" smtClean="0">
                <a:latin typeface="+mn-lt"/>
              </a:defRPr>
            </a:lvl4pPr>
            <a:lvl5pPr>
              <a:defRPr lang="en-US" sz="1350" dirty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1"/>
          </p:nvPr>
        </p:nvSpPr>
        <p:spPr>
          <a:xfrm>
            <a:off x="996951" y="4906963"/>
            <a:ext cx="2567516" cy="239712"/>
          </a:xfrm>
        </p:spPr>
        <p:txBody>
          <a:bodyPr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0028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rnal Co-branding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86835" y="366716"/>
            <a:ext cx="9146117" cy="5153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30"/>
          <a:stretch>
            <a:fillRect/>
          </a:stretch>
        </p:blipFill>
        <p:spPr bwMode="invGray">
          <a:xfrm>
            <a:off x="-203200" y="0"/>
            <a:ext cx="13726584" cy="715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3"/>
          <p:cNvSpPr>
            <a:spLocks noChangeArrowheads="1"/>
          </p:cNvSpPr>
          <p:nvPr userDrawn="1"/>
        </p:nvSpPr>
        <p:spPr bwMode="invGray">
          <a:xfrm>
            <a:off x="486835" y="366716"/>
            <a:ext cx="9146117" cy="5153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864807" y="2555722"/>
            <a:ext cx="8768144" cy="508985"/>
          </a:xfrm>
        </p:spPr>
        <p:txBody>
          <a:bodyPr rtlCol="0" anchor="b"/>
          <a:lstStyle>
            <a:lvl1pPr>
              <a:lnSpc>
                <a:spcPct val="95000"/>
              </a:lnSpc>
              <a:def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/>
          </p:nvPr>
        </p:nvSpPr>
        <p:spPr>
          <a:xfrm>
            <a:off x="872930" y="2999517"/>
            <a:ext cx="8733975" cy="507831"/>
          </a:xfr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itchFamily="34" charset="0"/>
              <a:buNone/>
              <a:defRPr sz="2850" i="1" spc="0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4835" y="4045557"/>
            <a:ext cx="8638117" cy="365125"/>
          </a:xfrm>
        </p:spPr>
        <p:txBody>
          <a:bodyPr lIns="0" tIns="0" rIns="0" bIns="0" rtlCol="0"/>
          <a:lstStyle>
            <a:lvl1pPr marL="0" indent="0">
              <a:spcBef>
                <a:spcPts val="0"/>
              </a:spcBef>
              <a:buNone/>
              <a:defRPr lang="en-US" sz="135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350" dirty="0" smtClean="0">
                <a:latin typeface="+mn-lt"/>
              </a:defRPr>
            </a:lvl2pPr>
            <a:lvl3pPr>
              <a:defRPr lang="en-US" sz="1350" dirty="0" smtClean="0">
                <a:latin typeface="+mn-lt"/>
              </a:defRPr>
            </a:lvl3pPr>
            <a:lvl4pPr>
              <a:defRPr lang="en-US" sz="1350" dirty="0" smtClean="0">
                <a:latin typeface="+mn-lt"/>
              </a:defRPr>
            </a:lvl4pPr>
            <a:lvl5pPr>
              <a:defRPr lang="en-US" sz="1350" dirty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996951" y="4906963"/>
            <a:ext cx="2567516" cy="239712"/>
          </a:xfrm>
        </p:spPr>
        <p:txBody>
          <a:bodyPr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8563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86835" y="366716"/>
            <a:ext cx="9146117" cy="5153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35" y="741366"/>
            <a:ext cx="138853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invGray">
          <a:xfrm>
            <a:off x="486835" y="366716"/>
            <a:ext cx="9146117" cy="5153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864807" y="2555722"/>
            <a:ext cx="8768144" cy="508985"/>
          </a:xfrm>
        </p:spPr>
        <p:txBody>
          <a:bodyPr rtlCol="0" anchor="b"/>
          <a:lstStyle>
            <a:lvl1pPr>
              <a:lnSpc>
                <a:spcPct val="95000"/>
              </a:lnSpc>
              <a:def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/>
          </p:nvPr>
        </p:nvSpPr>
        <p:spPr>
          <a:xfrm>
            <a:off x="872931" y="2999517"/>
            <a:ext cx="8733973" cy="507831"/>
          </a:xfr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itchFamily="34" charset="0"/>
              <a:buNone/>
              <a:defRPr sz="2850" i="1" spc="0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4116" y="4046761"/>
            <a:ext cx="8602133" cy="325755"/>
          </a:xfrm>
        </p:spPr>
        <p:txBody>
          <a:bodyPr lIns="0" tIns="0" rIns="0" bIns="0" rtlCol="0"/>
          <a:lstStyle>
            <a:lvl1pPr marL="0" indent="0">
              <a:spcBef>
                <a:spcPts val="0"/>
              </a:spcBef>
              <a:buNone/>
              <a:defRPr lang="en-US" sz="135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350" smtClean="0">
                <a:latin typeface="+mn-lt"/>
              </a:defRPr>
            </a:lvl2pPr>
            <a:lvl3pPr>
              <a:defRPr lang="en-US" sz="1350" smtClean="0">
                <a:latin typeface="+mn-lt"/>
              </a:defRPr>
            </a:lvl3pPr>
            <a:lvl4pPr>
              <a:defRPr lang="en-US" sz="1350" smtClean="0">
                <a:latin typeface="+mn-lt"/>
              </a:defRPr>
            </a:lvl4pPr>
            <a:lvl5pPr>
              <a:defRPr lang="en-US" sz="13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996951" y="4906963"/>
            <a:ext cx="2567516" cy="239712"/>
          </a:xfrm>
        </p:spPr>
        <p:txBody>
          <a:bodyPr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6331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86835" y="366716"/>
            <a:ext cx="9146117" cy="5153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35" y="741366"/>
            <a:ext cx="138853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4"/>
          <p:cNvSpPr>
            <a:spLocks noChangeArrowheads="1"/>
          </p:cNvSpPr>
          <p:nvPr userDrawn="1"/>
        </p:nvSpPr>
        <p:spPr bwMode="invGray">
          <a:xfrm>
            <a:off x="486835" y="366716"/>
            <a:ext cx="9146117" cy="5153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864807" y="2555722"/>
            <a:ext cx="8768144" cy="508985"/>
          </a:xfrm>
        </p:spPr>
        <p:txBody>
          <a:bodyPr rtlCol="0" anchor="b"/>
          <a:lstStyle>
            <a:lvl1pPr>
              <a:lnSpc>
                <a:spcPct val="95000"/>
              </a:lnSpc>
              <a:def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/>
          </p:nvPr>
        </p:nvSpPr>
        <p:spPr>
          <a:xfrm>
            <a:off x="872931" y="2999517"/>
            <a:ext cx="8733973" cy="507831"/>
          </a:xfr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itchFamily="34" charset="0"/>
              <a:buNone/>
              <a:defRPr sz="2850" i="1" spc="0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4116" y="4046761"/>
            <a:ext cx="8602133" cy="325755"/>
          </a:xfrm>
        </p:spPr>
        <p:txBody>
          <a:bodyPr lIns="0" tIns="0" rIns="0" bIns="0" rtlCol="0"/>
          <a:lstStyle>
            <a:lvl1pPr marL="0" indent="0">
              <a:spcBef>
                <a:spcPts val="0"/>
              </a:spcBef>
              <a:buNone/>
              <a:defRPr lang="en-US" sz="135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350" smtClean="0">
                <a:latin typeface="+mn-lt"/>
              </a:defRPr>
            </a:lvl2pPr>
            <a:lvl3pPr>
              <a:defRPr lang="en-US" sz="1350" smtClean="0">
                <a:latin typeface="+mn-lt"/>
              </a:defRPr>
            </a:lvl3pPr>
            <a:lvl4pPr>
              <a:defRPr lang="en-US" sz="1350" smtClean="0">
                <a:latin typeface="+mn-lt"/>
              </a:defRPr>
            </a:lvl4pPr>
            <a:lvl5pPr>
              <a:defRPr lang="en-US" sz="13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>
          <a:xfrm>
            <a:off x="996951" y="4906963"/>
            <a:ext cx="2567516" cy="239712"/>
          </a:xfrm>
        </p:spPr>
        <p:txBody>
          <a:bodyPr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6153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486835" y="366716"/>
            <a:ext cx="9146117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n-US" sz="1200" b="1" err="1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35" y="741366"/>
            <a:ext cx="138853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-508000" y="0"/>
            <a:ext cx="12700000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 bwMode="invGray">
          <a:xfrm>
            <a:off x="486835" y="366716"/>
            <a:ext cx="9146117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n-US" sz="1200" b="1" err="1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864807" y="2555722"/>
            <a:ext cx="8768144" cy="508985"/>
          </a:xfrm>
        </p:spPr>
        <p:txBody>
          <a:bodyPr rtlCol="0" anchor="b"/>
          <a:lstStyle>
            <a:lvl1pPr>
              <a:lnSpc>
                <a:spcPct val="95000"/>
              </a:lnSpc>
              <a:def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/>
          </p:nvPr>
        </p:nvSpPr>
        <p:spPr>
          <a:xfrm>
            <a:off x="872931" y="2999517"/>
            <a:ext cx="8733973" cy="507831"/>
          </a:xfr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itchFamily="34" charset="0"/>
              <a:buNone/>
              <a:defRPr sz="2850" i="1" spc="0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3018" y="4045140"/>
            <a:ext cx="8637391" cy="341475"/>
          </a:xfrm>
        </p:spPr>
        <p:txBody>
          <a:bodyPr lIns="0" tIns="0" rIns="0" bIns="0" rtlCol="0"/>
          <a:lstStyle>
            <a:lvl1pPr marL="0" indent="0">
              <a:spcBef>
                <a:spcPts val="0"/>
              </a:spcBef>
              <a:buNone/>
              <a:defRPr lang="en-US" sz="1350" i="0" smtClean="0">
                <a:solidFill>
                  <a:schemeClr val="bg1"/>
                </a:solidFill>
                <a:cs typeface="Arial" pitchFamily="34" charset="0"/>
              </a:defRPr>
            </a:lvl1pPr>
            <a:lvl2pPr marL="172640" indent="0">
              <a:buNone/>
              <a:defRPr lang="en-US" sz="1350" smtClean="0">
                <a:latin typeface="+mn-lt"/>
              </a:defRPr>
            </a:lvl2pPr>
            <a:lvl3pPr marL="515540" indent="0">
              <a:buNone/>
              <a:defRPr lang="en-US" sz="1350" smtClean="0">
                <a:latin typeface="+mn-lt"/>
              </a:defRPr>
            </a:lvl3pPr>
            <a:lvl4pPr marL="857250" indent="0">
              <a:buNone/>
              <a:defRPr lang="en-US" sz="1350" smtClean="0">
                <a:latin typeface="+mn-lt"/>
              </a:defRPr>
            </a:lvl4pPr>
            <a:lvl5pPr marL="1201340" indent="0">
              <a:buNone/>
              <a:defRPr lang="en-US" sz="13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996951" y="4906963"/>
            <a:ext cx="2567516" cy="239712"/>
          </a:xfrm>
        </p:spPr>
        <p:txBody>
          <a:bodyPr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0850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486835" y="366716"/>
            <a:ext cx="9146117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n-US" sz="1200" b="1" err="1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35" y="741366"/>
            <a:ext cx="138853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-101600" y="0"/>
            <a:ext cx="1229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 bwMode="ltGray">
          <a:xfrm>
            <a:off x="486835" y="366716"/>
            <a:ext cx="9146117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n-US" sz="1200" b="1" err="1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864807" y="2555722"/>
            <a:ext cx="8768144" cy="508985"/>
          </a:xfrm>
        </p:spPr>
        <p:txBody>
          <a:bodyPr rtlCol="0" anchor="b"/>
          <a:lstStyle>
            <a:lvl1pPr>
              <a:lnSpc>
                <a:spcPct val="95000"/>
              </a:lnSpc>
              <a:def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/>
          </p:nvPr>
        </p:nvSpPr>
        <p:spPr>
          <a:xfrm>
            <a:off x="872931" y="2999517"/>
            <a:ext cx="8733973" cy="507831"/>
          </a:xfr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itchFamily="34" charset="0"/>
              <a:buNone/>
              <a:defRPr sz="2850" i="1" spc="0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4835" y="4044820"/>
            <a:ext cx="8638117" cy="406400"/>
          </a:xfrm>
        </p:spPr>
        <p:txBody>
          <a:bodyPr lIns="0" tIns="0" rIns="0" bIns="0" rtlCol="0"/>
          <a:lstStyle>
            <a:lvl1pPr marL="0" indent="0">
              <a:spcBef>
                <a:spcPts val="0"/>
              </a:spcBef>
              <a:buNone/>
              <a:defRPr lang="en-US" sz="135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350" smtClean="0">
                <a:latin typeface="+mn-lt"/>
              </a:defRPr>
            </a:lvl2pPr>
            <a:lvl3pPr>
              <a:defRPr lang="en-US" sz="1350" smtClean="0">
                <a:latin typeface="+mn-lt"/>
              </a:defRPr>
            </a:lvl3pPr>
            <a:lvl4pPr>
              <a:defRPr lang="en-US" sz="1350" smtClean="0">
                <a:latin typeface="+mn-lt"/>
              </a:defRPr>
            </a:lvl4pPr>
            <a:lvl5pPr>
              <a:defRPr lang="en-US" sz="13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>
          <a:xfrm>
            <a:off x="996951" y="4906963"/>
            <a:ext cx="2567516" cy="239712"/>
          </a:xfrm>
        </p:spPr>
        <p:txBody>
          <a:bodyPr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8532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CLS-Lifestyle-18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4663"/>
            <a:ext cx="12192000" cy="733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486835" y="366716"/>
            <a:ext cx="9146117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n-US" sz="1200" b="1" err="1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35" y="741366"/>
            <a:ext cx="138853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 userDrawn="1"/>
        </p:nvSpPr>
        <p:spPr bwMode="ltGray">
          <a:xfrm>
            <a:off x="486835" y="366716"/>
            <a:ext cx="9146117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n-US" sz="1200" b="1" err="1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864807" y="2555722"/>
            <a:ext cx="8768144" cy="508985"/>
          </a:xfrm>
        </p:spPr>
        <p:txBody>
          <a:bodyPr rtlCol="0" anchor="b"/>
          <a:lstStyle>
            <a:lvl1pPr>
              <a:lnSpc>
                <a:spcPct val="95000"/>
              </a:lnSpc>
              <a:def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/>
          </p:nvPr>
        </p:nvSpPr>
        <p:spPr>
          <a:xfrm>
            <a:off x="872931" y="2999517"/>
            <a:ext cx="8733973" cy="507831"/>
          </a:xfr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itchFamily="34" charset="0"/>
              <a:buNone/>
              <a:defRPr sz="2850" i="1" spc="0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2469" y="4046607"/>
            <a:ext cx="8629651" cy="434178"/>
          </a:xfrm>
        </p:spPr>
        <p:txBody>
          <a:bodyPr lIns="0" tIns="0" rIns="0" bIns="0" rtlCol="0"/>
          <a:lstStyle>
            <a:lvl1pPr marL="0" indent="0">
              <a:spcBef>
                <a:spcPts val="0"/>
              </a:spcBef>
              <a:buNone/>
              <a:defRPr lang="en-US" sz="135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350" smtClean="0">
                <a:latin typeface="+mn-lt"/>
              </a:defRPr>
            </a:lvl2pPr>
            <a:lvl3pPr>
              <a:defRPr lang="en-US" sz="1350" smtClean="0">
                <a:latin typeface="+mn-lt"/>
              </a:defRPr>
            </a:lvl3pPr>
            <a:lvl4pPr>
              <a:defRPr lang="en-US" sz="1350" smtClean="0">
                <a:latin typeface="+mn-lt"/>
              </a:defRPr>
            </a:lvl4pPr>
            <a:lvl5pPr>
              <a:defRPr lang="en-US" sz="13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>
          <a:xfrm>
            <a:off x="996951" y="4906963"/>
            <a:ext cx="2567516" cy="239712"/>
          </a:xfrm>
        </p:spPr>
        <p:txBody>
          <a:bodyPr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51074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LS-Lifestyle-112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>
            <a:off x="486835" y="6249988"/>
            <a:ext cx="11218333" cy="0"/>
          </a:xfrm>
          <a:prstGeom prst="line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" name="Straight Connector 13"/>
          <p:cNvCxnSpPr>
            <a:cxnSpLocks noChangeShapeType="1"/>
          </p:cNvCxnSpPr>
          <p:nvPr userDrawn="1"/>
        </p:nvCxnSpPr>
        <p:spPr bwMode="auto">
          <a:xfrm>
            <a:off x="486835" y="6249988"/>
            <a:ext cx="11218333" cy="0"/>
          </a:xfrm>
          <a:prstGeom prst="line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81" y="3075957"/>
            <a:ext cx="10786535" cy="595869"/>
          </a:xfrm>
        </p:spPr>
        <p:txBody>
          <a:bodyPr rtlCol="0" anchor="b"/>
          <a:lstStyle>
            <a:lvl1pPr marL="210741" indent="-210741">
              <a:lnSpc>
                <a:spcPct val="90000"/>
              </a:lnSpc>
              <a:defRPr lang="en-US" sz="3600" spc="-15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441" y="4083341"/>
            <a:ext cx="11100731" cy="721900"/>
          </a:xfrm>
        </p:spPr>
        <p:txBody>
          <a:bodyPr rtlCol="0">
            <a:noAutofit/>
          </a:bodyPr>
          <a:lstStyle>
            <a:lvl1pPr marL="0" indent="0">
              <a:spcBef>
                <a:spcPts val="225"/>
              </a:spcBef>
              <a:buNone/>
              <a:defRPr lang="en-US" sz="1200" baseline="0" dirty="0" smtClean="0">
                <a:solidFill>
                  <a:schemeClr val="bg2"/>
                </a:solidFill>
              </a:defRPr>
            </a:lvl1pPr>
            <a:lvl2pPr marL="172640" indent="0">
              <a:buNone/>
              <a:defRPr lang="en-US" dirty="0" smtClean="0"/>
            </a:lvl2pPr>
            <a:lvl3pPr marL="386953" indent="0">
              <a:buNone/>
              <a:defRPr lang="en-US" dirty="0" smtClean="0"/>
            </a:lvl3pPr>
            <a:lvl4pPr marL="600075" indent="0">
              <a:buNone/>
              <a:defRPr lang="en-US" dirty="0" smtClean="0"/>
            </a:lvl4pPr>
            <a:lvl5pPr marL="814388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8445500" y="6451603"/>
            <a:ext cx="1236133" cy="155575"/>
          </a:xfrm>
        </p:spPr>
        <p:txBody>
          <a:bodyPr/>
          <a:lstStyle>
            <a:lvl1pPr algn="l">
              <a:defRPr sz="675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675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675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8EEDECD-7512-C745-951C-6549371B3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8635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t="1076" r="5907" b="21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>
            <a:off x="486835" y="6249988"/>
            <a:ext cx="11218333" cy="0"/>
          </a:xfrm>
          <a:prstGeom prst="line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" name="Straight Connector 13"/>
          <p:cNvCxnSpPr>
            <a:cxnSpLocks noChangeShapeType="1"/>
          </p:cNvCxnSpPr>
          <p:nvPr userDrawn="1"/>
        </p:nvCxnSpPr>
        <p:spPr bwMode="auto">
          <a:xfrm>
            <a:off x="486835" y="6249988"/>
            <a:ext cx="11218333" cy="0"/>
          </a:xfrm>
          <a:prstGeom prst="line">
            <a:avLst/>
          </a:prstGeom>
          <a:noFill/>
          <a:ln w="3175">
            <a:solidFill>
              <a:srgbClr val="0F132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81" y="3075957"/>
            <a:ext cx="10786535" cy="595869"/>
          </a:xfrm>
        </p:spPr>
        <p:txBody>
          <a:bodyPr rtlCol="0" anchor="b"/>
          <a:lstStyle>
            <a:lvl1pPr marL="210741" indent="-210741">
              <a:lnSpc>
                <a:spcPct val="90000"/>
              </a:lnSpc>
              <a:defRPr lang="en-US" sz="3600" spc="-15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441" y="4083341"/>
            <a:ext cx="11100731" cy="721900"/>
          </a:xfrm>
        </p:spPr>
        <p:txBody>
          <a:bodyPr rtlCol="0">
            <a:noAutofit/>
          </a:bodyPr>
          <a:lstStyle>
            <a:lvl1pPr marL="0" indent="0">
              <a:spcBef>
                <a:spcPts val="225"/>
              </a:spcBef>
              <a:buNone/>
              <a:defRPr lang="en-US" sz="1200" baseline="0" dirty="0" smtClean="0">
                <a:solidFill>
                  <a:schemeClr val="bg2"/>
                </a:solidFill>
              </a:defRPr>
            </a:lvl1pPr>
            <a:lvl2pPr marL="172640" indent="0">
              <a:buNone/>
              <a:defRPr lang="en-US" dirty="0" smtClean="0"/>
            </a:lvl2pPr>
            <a:lvl3pPr marL="386953" indent="0">
              <a:buNone/>
              <a:defRPr lang="en-US" dirty="0" smtClean="0"/>
            </a:lvl3pPr>
            <a:lvl4pPr marL="600075" indent="0">
              <a:buNone/>
              <a:defRPr lang="en-US" dirty="0" smtClean="0"/>
            </a:lvl4pPr>
            <a:lvl5pPr marL="814388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675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D8CC8F-BE47-5546-9C9C-B5C3BBDD8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284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ub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7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593022807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C2-41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/>
          <a:stretch>
            <a:fillRect/>
          </a:stretch>
        </p:blipFill>
        <p:spPr bwMode="auto">
          <a:xfrm>
            <a:off x="-247649" y="-474663"/>
            <a:ext cx="13682135" cy="733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>
            <a:off x="486835" y="6249988"/>
            <a:ext cx="11218333" cy="0"/>
          </a:xfrm>
          <a:prstGeom prst="line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" name="Straight Connector 13"/>
          <p:cNvCxnSpPr>
            <a:cxnSpLocks noChangeShapeType="1"/>
          </p:cNvCxnSpPr>
          <p:nvPr userDrawn="1"/>
        </p:nvCxnSpPr>
        <p:spPr bwMode="auto">
          <a:xfrm>
            <a:off x="486835" y="6249988"/>
            <a:ext cx="11218333" cy="0"/>
          </a:xfrm>
          <a:prstGeom prst="line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81" y="3075957"/>
            <a:ext cx="10786535" cy="595869"/>
          </a:xfrm>
        </p:spPr>
        <p:txBody>
          <a:bodyPr rtlCol="0" anchor="b"/>
          <a:lstStyle>
            <a:lvl1pPr marL="210741" indent="-210741">
              <a:lnSpc>
                <a:spcPct val="90000"/>
              </a:lnSpc>
              <a:defRPr lang="en-US" sz="3600" spc="-15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441" y="4083341"/>
            <a:ext cx="11100731" cy="721900"/>
          </a:xfrm>
        </p:spPr>
        <p:txBody>
          <a:bodyPr rtlCol="0">
            <a:noAutofit/>
          </a:bodyPr>
          <a:lstStyle>
            <a:lvl1pPr marL="0" indent="0">
              <a:spcBef>
                <a:spcPts val="225"/>
              </a:spcBef>
              <a:buNone/>
              <a:defRPr lang="en-US" sz="1200" baseline="0" dirty="0" smtClean="0">
                <a:solidFill>
                  <a:schemeClr val="bg2"/>
                </a:solidFill>
              </a:defRPr>
            </a:lvl1pPr>
            <a:lvl2pPr marL="172640" indent="0">
              <a:buNone/>
              <a:defRPr lang="en-US" dirty="0" smtClean="0"/>
            </a:lvl2pPr>
            <a:lvl3pPr marL="386953" indent="0">
              <a:buNone/>
              <a:defRPr lang="en-US" dirty="0" smtClean="0"/>
            </a:lvl3pPr>
            <a:lvl4pPr marL="600075" indent="0">
              <a:buNone/>
              <a:defRPr lang="en-US" dirty="0" smtClean="0"/>
            </a:lvl4pPr>
            <a:lvl5pPr marL="814388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8445500" y="6451603"/>
            <a:ext cx="1236133" cy="155575"/>
          </a:xfrm>
        </p:spPr>
        <p:txBody>
          <a:bodyPr/>
          <a:lstStyle>
            <a:lvl1pPr algn="l">
              <a:defRPr sz="675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675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675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5D892A6-9838-3E47-B5EC-FA18F252A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8277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38"/>
            <a:ext cx="12192000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>
            <a:off x="486835" y="6249988"/>
            <a:ext cx="11218333" cy="0"/>
          </a:xfrm>
          <a:prstGeom prst="line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" name="Straight Connector 13"/>
          <p:cNvCxnSpPr>
            <a:cxnSpLocks noChangeShapeType="1"/>
          </p:cNvCxnSpPr>
          <p:nvPr userDrawn="1"/>
        </p:nvCxnSpPr>
        <p:spPr bwMode="auto">
          <a:xfrm>
            <a:off x="486835" y="6249988"/>
            <a:ext cx="11218333" cy="0"/>
          </a:xfrm>
          <a:prstGeom prst="line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81" y="3075957"/>
            <a:ext cx="10786535" cy="595869"/>
          </a:xfrm>
        </p:spPr>
        <p:txBody>
          <a:bodyPr rtlCol="0" anchor="b"/>
          <a:lstStyle>
            <a:lvl1pPr marL="210741" indent="-210741">
              <a:lnSpc>
                <a:spcPct val="90000"/>
              </a:lnSpc>
              <a:defRPr lang="en-US" sz="3600" spc="-15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441" y="4083341"/>
            <a:ext cx="11100731" cy="721900"/>
          </a:xfrm>
        </p:spPr>
        <p:txBody>
          <a:bodyPr rtlCol="0">
            <a:noAutofit/>
          </a:bodyPr>
          <a:lstStyle>
            <a:lvl1pPr marL="0" indent="0">
              <a:spcBef>
                <a:spcPts val="225"/>
              </a:spcBef>
              <a:buNone/>
              <a:defRPr lang="en-US" sz="1200" baseline="0" dirty="0" smtClean="0">
                <a:solidFill>
                  <a:schemeClr val="bg2"/>
                </a:solidFill>
              </a:defRPr>
            </a:lvl1pPr>
            <a:lvl2pPr marL="172640" indent="0">
              <a:buNone/>
              <a:defRPr lang="en-US" dirty="0" smtClean="0"/>
            </a:lvl2pPr>
            <a:lvl3pPr marL="386953" indent="0">
              <a:buNone/>
              <a:defRPr lang="en-US" dirty="0" smtClean="0"/>
            </a:lvl3pPr>
            <a:lvl4pPr marL="600075" indent="0">
              <a:buNone/>
              <a:defRPr lang="en-US" dirty="0" smtClean="0"/>
            </a:lvl4pPr>
            <a:lvl5pPr marL="814388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8445500" y="6451603"/>
            <a:ext cx="1236133" cy="155575"/>
          </a:xfrm>
        </p:spPr>
        <p:txBody>
          <a:bodyPr/>
          <a:lstStyle>
            <a:lvl1pPr algn="l">
              <a:defRPr sz="675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675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675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791C34C-C88A-0A48-AABF-E790FBD04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36476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3107" r="1613"/>
          <a:stretch>
            <a:fillRect/>
          </a:stretch>
        </p:blipFill>
        <p:spPr bwMode="auto">
          <a:xfrm>
            <a:off x="0" y="0"/>
            <a:ext cx="12192000" cy="616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>
            <a:off x="486835" y="6249988"/>
            <a:ext cx="11218333" cy="0"/>
          </a:xfrm>
          <a:prstGeom prst="line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" name="Straight Connector 13"/>
          <p:cNvCxnSpPr>
            <a:cxnSpLocks noChangeShapeType="1"/>
          </p:cNvCxnSpPr>
          <p:nvPr userDrawn="1"/>
        </p:nvCxnSpPr>
        <p:spPr bwMode="auto">
          <a:xfrm>
            <a:off x="486835" y="6249988"/>
            <a:ext cx="11218333" cy="0"/>
          </a:xfrm>
          <a:prstGeom prst="line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81" y="3075957"/>
            <a:ext cx="10786535" cy="595869"/>
          </a:xfrm>
        </p:spPr>
        <p:txBody>
          <a:bodyPr rtlCol="0" anchor="b"/>
          <a:lstStyle>
            <a:lvl1pPr marL="210741" indent="-210741">
              <a:lnSpc>
                <a:spcPct val="90000"/>
              </a:lnSpc>
              <a:defRPr lang="en-US" sz="3600" spc="-15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441" y="4083341"/>
            <a:ext cx="11100731" cy="721900"/>
          </a:xfrm>
        </p:spPr>
        <p:txBody>
          <a:bodyPr rtlCol="0">
            <a:noAutofit/>
          </a:bodyPr>
          <a:lstStyle>
            <a:lvl1pPr marL="0" indent="0">
              <a:spcBef>
                <a:spcPts val="225"/>
              </a:spcBef>
              <a:buNone/>
              <a:defRPr lang="en-US" sz="1200" baseline="0" dirty="0" smtClean="0">
                <a:solidFill>
                  <a:schemeClr val="bg2"/>
                </a:solidFill>
              </a:defRPr>
            </a:lvl1pPr>
            <a:lvl2pPr marL="172640" indent="0">
              <a:buNone/>
              <a:defRPr lang="en-US" dirty="0" smtClean="0"/>
            </a:lvl2pPr>
            <a:lvl3pPr marL="386953" indent="0">
              <a:buNone/>
              <a:defRPr lang="en-US" dirty="0" smtClean="0"/>
            </a:lvl3pPr>
            <a:lvl4pPr marL="600075" indent="0">
              <a:buNone/>
              <a:defRPr lang="en-US" dirty="0" smtClean="0"/>
            </a:lvl4pPr>
            <a:lvl5pPr marL="814388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8445500" y="6451603"/>
            <a:ext cx="1236133" cy="155575"/>
          </a:xfrm>
        </p:spPr>
        <p:txBody>
          <a:bodyPr/>
          <a:lstStyle>
            <a:lvl1pPr algn="l">
              <a:defRPr sz="675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675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675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7246CF5-23F9-6142-91E7-2CC490CADC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44138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00"/>
            <a:ext cx="12192000" cy="71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>
            <a:off x="486835" y="6249988"/>
            <a:ext cx="11218333" cy="0"/>
          </a:xfrm>
          <a:prstGeom prst="line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" name="Straight Connector 13"/>
          <p:cNvCxnSpPr>
            <a:cxnSpLocks noChangeShapeType="1"/>
          </p:cNvCxnSpPr>
          <p:nvPr userDrawn="1"/>
        </p:nvCxnSpPr>
        <p:spPr bwMode="auto">
          <a:xfrm>
            <a:off x="486835" y="6249988"/>
            <a:ext cx="11218333" cy="0"/>
          </a:xfrm>
          <a:prstGeom prst="line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81" y="3075957"/>
            <a:ext cx="10786535" cy="595869"/>
          </a:xfrm>
        </p:spPr>
        <p:txBody>
          <a:bodyPr rtlCol="0" anchor="b"/>
          <a:lstStyle>
            <a:lvl1pPr marL="210741" indent="-210741">
              <a:lnSpc>
                <a:spcPct val="90000"/>
              </a:lnSpc>
              <a:defRPr lang="en-US" sz="3600" spc="-15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441" y="4083341"/>
            <a:ext cx="11100731" cy="721900"/>
          </a:xfrm>
        </p:spPr>
        <p:txBody>
          <a:bodyPr rtlCol="0">
            <a:noAutofit/>
          </a:bodyPr>
          <a:lstStyle>
            <a:lvl1pPr marL="0" indent="0">
              <a:spcBef>
                <a:spcPts val="225"/>
              </a:spcBef>
              <a:buNone/>
              <a:defRPr lang="en-US" sz="1200" baseline="0" dirty="0" smtClean="0">
                <a:solidFill>
                  <a:schemeClr val="bg2"/>
                </a:solidFill>
              </a:defRPr>
            </a:lvl1pPr>
            <a:lvl2pPr marL="172640" indent="0">
              <a:buNone/>
              <a:defRPr lang="en-US" dirty="0" smtClean="0"/>
            </a:lvl2pPr>
            <a:lvl3pPr marL="386953" indent="0">
              <a:buNone/>
              <a:defRPr lang="en-US" dirty="0" smtClean="0"/>
            </a:lvl3pPr>
            <a:lvl4pPr marL="600075" indent="0">
              <a:buNone/>
              <a:defRPr lang="en-US" dirty="0" smtClean="0"/>
            </a:lvl4pPr>
            <a:lvl5pPr marL="814388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8445500" y="6451603"/>
            <a:ext cx="1236133" cy="155575"/>
          </a:xfrm>
        </p:spPr>
        <p:txBody>
          <a:bodyPr/>
          <a:lstStyle>
            <a:lvl1pPr algn="l">
              <a:defRPr sz="675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675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675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9F0922A-86DB-A74C-9B5F-04B4BAB2D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2585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81" y="4028458"/>
            <a:ext cx="10786535" cy="595869"/>
          </a:xfrm>
        </p:spPr>
        <p:txBody>
          <a:bodyPr rtlCol="0" anchor="b"/>
          <a:lstStyle>
            <a:lvl1pPr marL="210741" indent="-210741">
              <a:lnSpc>
                <a:spcPct val="90000"/>
              </a:lnSpc>
              <a:defRPr lang="en-US" sz="3600" spc="-15" baseline="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441" y="4921541"/>
            <a:ext cx="11100731" cy="721900"/>
          </a:xfrm>
        </p:spPr>
        <p:txBody>
          <a:bodyPr rtlCol="0">
            <a:noAutofit/>
          </a:bodyPr>
          <a:lstStyle>
            <a:lvl1pPr marL="0" indent="0">
              <a:spcBef>
                <a:spcPts val="225"/>
              </a:spcBef>
              <a:buNone/>
              <a:defRPr lang="en-US" sz="1200" baseline="0" dirty="0" smtClean="0"/>
            </a:lvl1pPr>
            <a:lvl2pPr marL="172640" indent="0">
              <a:buNone/>
              <a:defRPr lang="en-US" dirty="0" smtClean="0"/>
            </a:lvl2pPr>
            <a:lvl3pPr marL="386953" indent="0">
              <a:buNone/>
              <a:defRPr lang="en-US" dirty="0" smtClean="0"/>
            </a:lvl3pPr>
            <a:lvl4pPr marL="600075" indent="0">
              <a:buNone/>
              <a:defRPr lang="en-US" dirty="0" smtClean="0"/>
            </a:lvl4pPr>
            <a:lvl5pPr marL="814388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8445500" y="6451603"/>
            <a:ext cx="1236133" cy="155575"/>
          </a:xfrm>
        </p:spPr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460DA8-87F8-9E4D-9D79-6777DD080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0738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644" y="438913"/>
            <a:ext cx="10786535" cy="454420"/>
          </a:xfrm>
        </p:spPr>
        <p:txBody>
          <a:bodyPr rtlCol="0"/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833" y="1563752"/>
            <a:ext cx="11100731" cy="4011502"/>
          </a:xfrm>
        </p:spPr>
        <p:txBody>
          <a:bodyPr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8445500" y="6451603"/>
            <a:ext cx="1236133" cy="155575"/>
          </a:xfrm>
        </p:spPr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CD92BB5-69C2-2C47-9EDF-08224EA83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13150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644" y="438913"/>
            <a:ext cx="10786535" cy="454420"/>
          </a:xfrm>
        </p:spPr>
        <p:txBody>
          <a:bodyPr rtlCol="0"/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833" y="2021792"/>
            <a:ext cx="11100731" cy="4011502"/>
          </a:xfrm>
        </p:spPr>
        <p:txBody>
          <a:bodyPr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850970" y="1563684"/>
            <a:ext cx="10782895" cy="313932"/>
          </a:xfrm>
        </p:spPr>
        <p:txBody>
          <a:bodyPr/>
          <a:lstStyle>
            <a:lvl1pPr marL="0" indent="0">
              <a:buNone/>
              <a:defRPr sz="1575" b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8445500" y="6451603"/>
            <a:ext cx="1236133" cy="155575"/>
          </a:xfrm>
        </p:spPr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C4C4A10-EB77-B142-8F64-322442D94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82934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6" y="433999"/>
            <a:ext cx="10773833" cy="454420"/>
          </a:xfrm>
        </p:spPr>
        <p:txBody>
          <a:bodyPr rtlCol="0"/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954" y="1562634"/>
            <a:ext cx="5319183" cy="3978016"/>
          </a:xfrm>
        </p:spPr>
        <p:txBody>
          <a:bodyPr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854751" y="1013951"/>
            <a:ext cx="10770193" cy="383182"/>
          </a:xfrm>
        </p:spPr>
        <p:txBody>
          <a:bodyPr rtlCol="0">
            <a:noAutofit/>
          </a:bodyPr>
          <a:lstStyle>
            <a:lvl1pPr>
              <a:defRPr lang="en-US" dirty="0" smtClean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6510171" y="1556703"/>
            <a:ext cx="5350932" cy="3978016"/>
          </a:xfrm>
        </p:spPr>
        <p:txBody>
          <a:bodyPr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8445500" y="6451603"/>
            <a:ext cx="1236133" cy="155575"/>
          </a:xfrm>
        </p:spPr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AE7BDF8-C236-0840-B681-20DCB5B12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96585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6" y="434801"/>
            <a:ext cx="10773833" cy="454420"/>
          </a:xfrm>
        </p:spPr>
        <p:txBody>
          <a:bodyPr rtlCol="0"/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853764" y="1011992"/>
            <a:ext cx="10770193" cy="383182"/>
          </a:xfrm>
        </p:spPr>
        <p:txBody>
          <a:bodyPr rtlCol="0">
            <a:noAutofit/>
          </a:bodyPr>
          <a:lstStyle>
            <a:lvl1pPr marL="126206" indent="-126206">
              <a:buNone/>
              <a:defRPr lang="en-US" dirty="0" smtClean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1"/>
          </p:nvPr>
        </p:nvSpPr>
        <p:spPr>
          <a:xfrm>
            <a:off x="8445500" y="6451603"/>
            <a:ext cx="1236133" cy="155575"/>
          </a:xfrm>
        </p:spPr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7E95430-4F55-E14D-BE9B-31E190D62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18272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>
          <a:xfrm>
            <a:off x="8445500" y="6451603"/>
            <a:ext cx="1236133" cy="155575"/>
          </a:xfrm>
        </p:spPr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E14F17F-D34A-D346-A9DE-6D7844BD3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941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59258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12192000" cy="6251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4"/>
          </p:nvPr>
        </p:nvSpPr>
        <p:spPr>
          <a:xfrm>
            <a:off x="8445500" y="6451603"/>
            <a:ext cx="1236133" cy="155575"/>
          </a:xfrm>
        </p:spPr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88BC4B6-61DA-F941-9540-291AE167E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1431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439750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LS-Lifestyle-107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" r="1639"/>
          <a:stretch>
            <a:fillRect/>
          </a:stretch>
        </p:blipFill>
        <p:spPr bwMode="auto">
          <a:xfrm>
            <a:off x="0" y="3"/>
            <a:ext cx="121920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1781" y="3075957"/>
            <a:ext cx="10786535" cy="595869"/>
          </a:xfrm>
        </p:spPr>
        <p:txBody>
          <a:bodyPr rtlCol="0" anchor="b"/>
          <a:lstStyle>
            <a:lvl1pPr marL="210741" indent="-210741">
              <a:lnSpc>
                <a:spcPct val="90000"/>
              </a:lnSpc>
              <a:defRPr lang="en-US" sz="3600" spc="-15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60441" y="4083341"/>
            <a:ext cx="11100731" cy="721900"/>
          </a:xfrm>
        </p:spPr>
        <p:txBody>
          <a:bodyPr rtlCol="0">
            <a:noAutofit/>
          </a:bodyPr>
          <a:lstStyle>
            <a:lvl1pPr marL="0" indent="0">
              <a:spcBef>
                <a:spcPts val="225"/>
              </a:spcBef>
              <a:buNone/>
              <a:defRPr lang="en-US" sz="1200" baseline="0" dirty="0" smtClean="0">
                <a:solidFill>
                  <a:schemeClr val="bg2"/>
                </a:solidFill>
              </a:defRPr>
            </a:lvl1pPr>
            <a:lvl2pPr marL="172640" indent="0">
              <a:buNone/>
              <a:defRPr lang="en-US" dirty="0" smtClean="0"/>
            </a:lvl2pPr>
            <a:lvl3pPr marL="386953" indent="0">
              <a:buNone/>
              <a:defRPr lang="en-US" dirty="0" smtClean="0"/>
            </a:lvl3pPr>
            <a:lvl4pPr marL="600075" indent="0">
              <a:buNone/>
              <a:defRPr lang="en-US" dirty="0" smtClean="0"/>
            </a:lvl4pPr>
            <a:lvl5pPr marL="814388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5763651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882" y="-76200"/>
            <a:ext cx="12418484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1781" y="3075957"/>
            <a:ext cx="10786535" cy="595869"/>
          </a:xfrm>
        </p:spPr>
        <p:txBody>
          <a:bodyPr rtlCol="0" anchor="b"/>
          <a:lstStyle>
            <a:lvl1pPr marL="210741" indent="-210741">
              <a:lnSpc>
                <a:spcPct val="90000"/>
              </a:lnSpc>
              <a:defRPr lang="en-US" sz="3600" spc="-15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60441" y="4083341"/>
            <a:ext cx="11100731" cy="721900"/>
          </a:xfrm>
        </p:spPr>
        <p:txBody>
          <a:bodyPr rtlCol="0">
            <a:noAutofit/>
          </a:bodyPr>
          <a:lstStyle>
            <a:lvl1pPr marL="0" indent="0">
              <a:spcBef>
                <a:spcPts val="225"/>
              </a:spcBef>
              <a:buNone/>
              <a:defRPr lang="en-US" sz="1200" baseline="0" dirty="0" smtClean="0">
                <a:solidFill>
                  <a:schemeClr val="bg2"/>
                </a:solidFill>
              </a:defRPr>
            </a:lvl1pPr>
            <a:lvl2pPr marL="172640" indent="0">
              <a:buNone/>
              <a:defRPr lang="en-US" dirty="0" smtClean="0"/>
            </a:lvl2pPr>
            <a:lvl3pPr marL="386953" indent="0">
              <a:buNone/>
              <a:defRPr lang="en-US" dirty="0" smtClean="0"/>
            </a:lvl3pPr>
            <a:lvl4pPr marL="600075" indent="0">
              <a:buNone/>
              <a:defRPr lang="en-US" dirty="0" smtClean="0"/>
            </a:lvl4pPr>
            <a:lvl5pPr marL="814388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8653553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LS-Lifestyle-137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53" b="-175"/>
          <a:stretch>
            <a:fillRect/>
          </a:stretch>
        </p:blipFill>
        <p:spPr bwMode="auto">
          <a:xfrm>
            <a:off x="0" y="-152400"/>
            <a:ext cx="12192000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1781" y="3075957"/>
            <a:ext cx="10786535" cy="595869"/>
          </a:xfrm>
        </p:spPr>
        <p:txBody>
          <a:bodyPr rtlCol="0" anchor="b"/>
          <a:lstStyle>
            <a:lvl1pPr marL="210741" indent="-210741">
              <a:lnSpc>
                <a:spcPct val="90000"/>
              </a:lnSpc>
              <a:defRPr lang="en-US" sz="3600" spc="-15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60441" y="4083341"/>
            <a:ext cx="11100731" cy="721900"/>
          </a:xfrm>
        </p:spPr>
        <p:txBody>
          <a:bodyPr rtlCol="0">
            <a:noAutofit/>
          </a:bodyPr>
          <a:lstStyle>
            <a:lvl1pPr marL="0" indent="0">
              <a:spcBef>
                <a:spcPts val="225"/>
              </a:spcBef>
              <a:buNone/>
              <a:defRPr lang="en-US" sz="1200" baseline="0" dirty="0" smtClean="0">
                <a:solidFill>
                  <a:schemeClr val="bg2"/>
                </a:solidFill>
              </a:defRPr>
            </a:lvl1pPr>
            <a:lvl2pPr marL="172640" indent="0">
              <a:buNone/>
              <a:defRPr lang="en-US" dirty="0" smtClean="0"/>
            </a:lvl2pPr>
            <a:lvl3pPr marL="386953" indent="0">
              <a:buNone/>
              <a:defRPr lang="en-US" dirty="0" smtClean="0"/>
            </a:lvl3pPr>
            <a:lvl4pPr marL="600075" indent="0">
              <a:buNone/>
              <a:defRPr lang="en-US" dirty="0" smtClean="0"/>
            </a:lvl4pPr>
            <a:lvl5pPr marL="814388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02780954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840820" y="2701925"/>
            <a:ext cx="2813049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2"/>
          <p:cNvSpPr>
            <a:spLocks noChangeArrowheads="1"/>
          </p:cNvSpPr>
          <p:nvPr userDrawn="1"/>
        </p:nvSpPr>
        <p:spPr bwMode="invGray">
          <a:xfrm>
            <a:off x="0" y="3"/>
            <a:ext cx="12293600" cy="69262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096000"/>
            <a:ext cx="12293600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71644" y="438914"/>
            <a:ext cx="10786535" cy="454420"/>
          </a:xfrm>
        </p:spPr>
        <p:txBody>
          <a:bodyPr rtlCol="0"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81833" y="1563752"/>
            <a:ext cx="11100731" cy="4011502"/>
          </a:xfrm>
        </p:spPr>
        <p:txBody>
          <a:bodyPr rtlCol="0">
            <a:noAutofit/>
          </a:bodyPr>
          <a:lstStyle>
            <a:lvl1pPr>
              <a:defRPr lang="en-US" dirty="0" smtClean="0">
                <a:solidFill>
                  <a:srgbClr val="FFFFFF"/>
                </a:solidFill>
              </a:defRPr>
            </a:lvl1pPr>
            <a:lvl2pPr>
              <a:defRPr lang="en-US" dirty="0" smtClean="0">
                <a:solidFill>
                  <a:srgbClr val="FFFFFF"/>
                </a:solidFill>
              </a:defRPr>
            </a:lvl2pPr>
            <a:lvl3pPr>
              <a:defRPr lang="en-US" dirty="0" smtClean="0">
                <a:solidFill>
                  <a:srgbClr val="FFFFFF"/>
                </a:solidFill>
              </a:defRPr>
            </a:lvl3pPr>
            <a:lvl4pPr>
              <a:defRPr lang="en-US" dirty="0" smtClean="0">
                <a:solidFill>
                  <a:srgbClr val="FFFFFF"/>
                </a:solidFill>
              </a:defRPr>
            </a:lvl4pPr>
            <a:lvl5pPr>
              <a:defRPr lang="en-US" dirty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6706739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003302" y="2562225"/>
            <a:ext cx="49741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>
            <a:off x="1003302" y="2562225"/>
            <a:ext cx="49741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3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2" y="3414713"/>
            <a:ext cx="200448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77811" y="639525"/>
            <a:ext cx="8272888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450"/>
              </a:spcBef>
              <a:buFontTx/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7657329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817941"/>
            <a:ext cx="561340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19" y="1611313"/>
            <a:ext cx="5852583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35" y="4335466"/>
            <a:ext cx="6726767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"/>
          <p:cNvSpPr>
            <a:spLocks noChangeArrowheads="1"/>
          </p:cNvSpPr>
          <p:nvPr userDrawn="1"/>
        </p:nvSpPr>
        <p:spPr bwMode="auto">
          <a:xfrm>
            <a:off x="3630084" y="1611313"/>
            <a:ext cx="4902200" cy="36750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>
            <a:fillRect/>
          </a:stretch>
        </p:blipFill>
        <p:spPr bwMode="auto">
          <a:xfrm>
            <a:off x="5770035" y="2924178"/>
            <a:ext cx="2963333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282240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losing with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3198" y="3810000"/>
            <a:ext cx="5668433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19" y="1611313"/>
            <a:ext cx="5852583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35" y="4335466"/>
            <a:ext cx="6726767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"/>
          <p:cNvSpPr>
            <a:spLocks noChangeArrowheads="1"/>
          </p:cNvSpPr>
          <p:nvPr userDrawn="1"/>
        </p:nvSpPr>
        <p:spPr bwMode="auto">
          <a:xfrm>
            <a:off x="3630084" y="1611313"/>
            <a:ext cx="4902200" cy="36750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>
            <a:fillRect/>
          </a:stretch>
        </p:blipFill>
        <p:spPr bwMode="auto">
          <a:xfrm>
            <a:off x="5770035" y="2924178"/>
            <a:ext cx="2963333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541666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losing with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817941"/>
            <a:ext cx="561340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3"/>
          <a:stretch>
            <a:fillRect/>
          </a:stretch>
        </p:blipFill>
        <p:spPr bwMode="auto">
          <a:xfrm>
            <a:off x="8257119" y="1606550"/>
            <a:ext cx="3949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35" y="4335466"/>
            <a:ext cx="6726767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"/>
          <p:cNvSpPr>
            <a:spLocks noChangeArrowheads="1"/>
          </p:cNvSpPr>
          <p:nvPr userDrawn="1"/>
        </p:nvSpPr>
        <p:spPr bwMode="auto">
          <a:xfrm>
            <a:off x="3630084" y="1611313"/>
            <a:ext cx="4902200" cy="36750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>
            <a:fillRect/>
          </a:stretch>
        </p:blipFill>
        <p:spPr bwMode="auto">
          <a:xfrm>
            <a:off x="5770035" y="2924178"/>
            <a:ext cx="2963333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15677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357814" y="450575"/>
            <a:ext cx="11449876" cy="54201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32906727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losing with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817941"/>
            <a:ext cx="561340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6"/>
          <a:stretch>
            <a:fillRect/>
          </a:stretch>
        </p:blipFill>
        <p:spPr bwMode="auto">
          <a:xfrm>
            <a:off x="7315200" y="1606550"/>
            <a:ext cx="48768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35" y="4335466"/>
            <a:ext cx="6726767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"/>
          <p:cNvSpPr>
            <a:spLocks noChangeArrowheads="1"/>
          </p:cNvSpPr>
          <p:nvPr userDrawn="1"/>
        </p:nvSpPr>
        <p:spPr bwMode="auto">
          <a:xfrm>
            <a:off x="3630084" y="1611313"/>
            <a:ext cx="4902200" cy="36750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>
            <a:fillRect/>
          </a:stretch>
        </p:blipFill>
        <p:spPr bwMode="auto">
          <a:xfrm>
            <a:off x="5770035" y="2924178"/>
            <a:ext cx="2963333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884155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losing with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817941"/>
            <a:ext cx="561340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2" y="1611316"/>
            <a:ext cx="5499100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35" y="4335466"/>
            <a:ext cx="6726767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"/>
          <p:cNvSpPr>
            <a:spLocks noChangeArrowheads="1"/>
          </p:cNvSpPr>
          <p:nvPr userDrawn="1"/>
        </p:nvSpPr>
        <p:spPr bwMode="auto">
          <a:xfrm>
            <a:off x="3630084" y="1611313"/>
            <a:ext cx="4902200" cy="36750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>
            <a:fillRect/>
          </a:stretch>
        </p:blipFill>
        <p:spPr bwMode="auto">
          <a:xfrm>
            <a:off x="5770035" y="2924178"/>
            <a:ext cx="2963333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081546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losing with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817941"/>
            <a:ext cx="561340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19" y="1606550"/>
            <a:ext cx="547158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35" y="4335466"/>
            <a:ext cx="6726767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"/>
          <p:cNvSpPr>
            <a:spLocks noChangeArrowheads="1"/>
          </p:cNvSpPr>
          <p:nvPr userDrawn="1"/>
        </p:nvSpPr>
        <p:spPr bwMode="auto">
          <a:xfrm>
            <a:off x="3630084" y="1611313"/>
            <a:ext cx="4902200" cy="36750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>
            <a:fillRect/>
          </a:stretch>
        </p:blipFill>
        <p:spPr bwMode="auto">
          <a:xfrm>
            <a:off x="5770035" y="2924178"/>
            <a:ext cx="2963333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662566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losing with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817941"/>
            <a:ext cx="561340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9"/>
          <a:stretch>
            <a:fillRect/>
          </a:stretch>
        </p:blipFill>
        <p:spPr bwMode="auto">
          <a:xfrm>
            <a:off x="7647517" y="1606553"/>
            <a:ext cx="45720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35" y="4335466"/>
            <a:ext cx="6726767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"/>
          <p:cNvSpPr>
            <a:spLocks noChangeArrowheads="1"/>
          </p:cNvSpPr>
          <p:nvPr userDrawn="1"/>
        </p:nvSpPr>
        <p:spPr bwMode="auto">
          <a:xfrm>
            <a:off x="3630084" y="1611313"/>
            <a:ext cx="4902200" cy="36750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>
            <a:fillRect/>
          </a:stretch>
        </p:blipFill>
        <p:spPr bwMode="auto">
          <a:xfrm>
            <a:off x="5770035" y="2924178"/>
            <a:ext cx="2963333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181304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losing with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817941"/>
            <a:ext cx="561340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9"/>
          <a:stretch>
            <a:fillRect/>
          </a:stretch>
        </p:blipFill>
        <p:spPr bwMode="auto">
          <a:xfrm>
            <a:off x="6834717" y="1606550"/>
            <a:ext cx="53848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35" y="4335466"/>
            <a:ext cx="6726767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"/>
          <p:cNvSpPr>
            <a:spLocks noChangeArrowheads="1"/>
          </p:cNvSpPr>
          <p:nvPr userDrawn="1"/>
        </p:nvSpPr>
        <p:spPr bwMode="auto">
          <a:xfrm>
            <a:off x="3630084" y="1611313"/>
            <a:ext cx="4902200" cy="36750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>
            <a:fillRect/>
          </a:stretch>
        </p:blipFill>
        <p:spPr bwMode="auto">
          <a:xfrm>
            <a:off x="5770035" y="2924178"/>
            <a:ext cx="2963333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448594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losing with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817941"/>
            <a:ext cx="561340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1"/>
          <a:stretch>
            <a:fillRect/>
          </a:stretch>
        </p:blipFill>
        <p:spPr bwMode="auto">
          <a:xfrm>
            <a:off x="5791200" y="1606550"/>
            <a:ext cx="64008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35" y="4335466"/>
            <a:ext cx="6726767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"/>
          <p:cNvSpPr>
            <a:spLocks noChangeArrowheads="1"/>
          </p:cNvSpPr>
          <p:nvPr userDrawn="1"/>
        </p:nvSpPr>
        <p:spPr bwMode="auto">
          <a:xfrm>
            <a:off x="3630084" y="1611313"/>
            <a:ext cx="4902200" cy="36750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>
            <a:fillRect/>
          </a:stretch>
        </p:blipFill>
        <p:spPr bwMode="auto">
          <a:xfrm>
            <a:off x="5770035" y="2924178"/>
            <a:ext cx="2963333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913497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1" y="425007"/>
            <a:ext cx="10898107" cy="611449"/>
          </a:xfrm>
        </p:spPr>
        <p:txBody>
          <a:bodyPr anchor="b">
            <a:noAutofit/>
          </a:bodyPr>
          <a:lstStyle>
            <a:lvl1pPr>
              <a:defRPr sz="2025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4" y="927660"/>
            <a:ext cx="10893285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50" i="0">
                <a:latin typeface="+mn-lt"/>
              </a:defRPr>
            </a:lvl1pPr>
            <a:lvl2pPr marL="12947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29020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450045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610775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612915" y="1868562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78723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242365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14132"/>
            <a:ext cx="10363200" cy="69583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C580-68CE-354E-AFDA-D9DD3D0AA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390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42" y="322536"/>
            <a:ext cx="11869463" cy="653546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6" y="1"/>
            <a:ext cx="7555913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err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" y="396091"/>
            <a:ext cx="1388015" cy="902520"/>
          </a:xfrm>
          <a:prstGeom prst="rect">
            <a:avLst/>
          </a:prstGeom>
        </p:spPr>
      </p:pic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1045702" y="1503867"/>
            <a:ext cx="6635263" cy="1749284"/>
          </a:xfrm>
        </p:spPr>
        <p:txBody>
          <a:bodyPr anchor="b">
            <a:noAutofit/>
          </a:bodyPr>
          <a:lstStyle>
            <a:lvl1pPr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50524" y="3368001"/>
            <a:ext cx="6630441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i="0">
                <a:solidFill>
                  <a:schemeClr val="bg1"/>
                </a:solidFill>
                <a:latin typeface="+mj-lt"/>
              </a:defRPr>
            </a:lvl1pPr>
            <a:lvl2pPr marL="306892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6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2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69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1047843" y="5159274"/>
            <a:ext cx="2567119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5703" y="4473725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</p:spTree>
    <p:extLst>
      <p:ext uri="{BB962C8B-B14F-4D97-AF65-F5344CB8AC3E}">
        <p14:creationId xmlns:p14="http://schemas.microsoft.com/office/powerpoint/2010/main" val="2512007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7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609234" y="1868556"/>
            <a:ext cx="5102453" cy="3909392"/>
          </a:xfrm>
        </p:spPr>
        <p:txBody>
          <a:bodyPr/>
          <a:lstStyle>
            <a:lvl1pPr marL="0" indent="0">
              <a:buNone/>
              <a:defRPr/>
            </a:lvl1pPr>
            <a:lvl2pPr marL="295268" indent="0">
              <a:buNone/>
              <a:defRPr/>
            </a:lvl2pPr>
            <a:lvl3pPr marL="579422" indent="0">
              <a:buNone/>
              <a:defRPr/>
            </a:lvl3pPr>
            <a:lvl4pPr marL="806430" indent="0">
              <a:buNone/>
              <a:defRPr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366522" y="1868556"/>
            <a:ext cx="5136369" cy="3909392"/>
          </a:xfrm>
        </p:spPr>
        <p:txBody>
          <a:bodyPr/>
          <a:lstStyle>
            <a:lvl1pPr marL="0" indent="0">
              <a:buNone/>
              <a:defRPr/>
            </a:lvl1pPr>
            <a:lvl2pPr marL="295268" indent="0">
              <a:buNone/>
              <a:defRPr/>
            </a:lvl2pPr>
            <a:lvl3pPr marL="579422" indent="0">
              <a:buNone/>
              <a:defRPr/>
            </a:lvl3pPr>
            <a:lvl4pPr marL="806430" indent="0">
              <a:buNone/>
              <a:defRPr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84155973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34031" y="325677"/>
            <a:ext cx="11857972" cy="653232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6" y="1"/>
            <a:ext cx="7555913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1047843" y="5159274"/>
            <a:ext cx="2567119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1045702" y="1503867"/>
            <a:ext cx="6635263" cy="1749284"/>
          </a:xfrm>
        </p:spPr>
        <p:txBody>
          <a:bodyPr anchor="b">
            <a:noAutofit/>
          </a:bodyPr>
          <a:lstStyle>
            <a:lvl1pPr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50524" y="3368001"/>
            <a:ext cx="6630441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i="0">
                <a:solidFill>
                  <a:schemeClr val="bg1"/>
                </a:solidFill>
                <a:latin typeface="+mj-lt"/>
              </a:defRPr>
            </a:lvl1pPr>
            <a:lvl2pPr marL="306892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6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2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69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5703" y="4473725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" y="396091"/>
            <a:ext cx="1388015" cy="9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47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44" y="322536"/>
            <a:ext cx="11877417" cy="653546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6" y="1"/>
            <a:ext cx="7555913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1047843" y="5159274"/>
            <a:ext cx="2567119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1045702" y="1503867"/>
            <a:ext cx="6635263" cy="1749284"/>
          </a:xfrm>
        </p:spPr>
        <p:txBody>
          <a:bodyPr anchor="b">
            <a:noAutofit/>
          </a:bodyPr>
          <a:lstStyle>
            <a:lvl1pPr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50524" y="3368001"/>
            <a:ext cx="6630441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i="0">
                <a:solidFill>
                  <a:schemeClr val="bg1"/>
                </a:solidFill>
                <a:latin typeface="+mj-lt"/>
              </a:defRPr>
            </a:lvl1pPr>
            <a:lvl2pPr marL="306892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6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2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69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5703" y="4473725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" y="396091"/>
            <a:ext cx="1388015" cy="9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9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42" y="322536"/>
            <a:ext cx="11869463" cy="653546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6" y="1"/>
            <a:ext cx="7555913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1047843" y="5159274"/>
            <a:ext cx="2567119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1045702" y="1503867"/>
            <a:ext cx="6635263" cy="1749284"/>
          </a:xfrm>
        </p:spPr>
        <p:txBody>
          <a:bodyPr anchor="b">
            <a:noAutofit/>
          </a:bodyPr>
          <a:lstStyle>
            <a:lvl1pPr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50524" y="3368001"/>
            <a:ext cx="6630441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i="0">
                <a:solidFill>
                  <a:schemeClr val="bg1"/>
                </a:solidFill>
                <a:latin typeface="+mj-lt"/>
              </a:defRPr>
            </a:lvl1pPr>
            <a:lvl2pPr marL="306892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6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2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69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5703" y="4473725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" y="396091"/>
            <a:ext cx="1388015" cy="9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49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12038" y="5764696"/>
            <a:ext cx="11979967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2133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398938" y="2504667"/>
            <a:ext cx="8188479" cy="1749284"/>
          </a:xfrm>
        </p:spPr>
        <p:txBody>
          <a:bodyPr anchor="b">
            <a:noAutofit/>
          </a:bodyPr>
          <a:lstStyle>
            <a:lvl1pPr>
              <a:defRPr sz="48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425603" y="6155231"/>
            <a:ext cx="2567119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6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03758" y="4246881"/>
            <a:ext cx="8196911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133" i="0">
                <a:solidFill>
                  <a:schemeClr val="tx1"/>
                </a:solidFill>
                <a:latin typeface="+mj-lt"/>
              </a:defRPr>
            </a:lvl1pPr>
            <a:lvl2pPr marL="306892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6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2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69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462" y="5469682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133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2400" dirty="0" smtClean="0">
                <a:latin typeface="+mn-lt"/>
              </a:defRPr>
            </a:lvl2pPr>
            <a:lvl3pPr>
              <a:defRPr lang="en-US" sz="2400" dirty="0" smtClean="0">
                <a:latin typeface="+mn-lt"/>
              </a:defRPr>
            </a:lvl3pPr>
            <a:lvl4pPr>
              <a:defRPr lang="en-US" sz="2400" dirty="0" smtClean="0">
                <a:latin typeface="+mn-lt"/>
              </a:defRPr>
            </a:lvl4pPr>
            <a:lvl5pPr>
              <a:defRPr lang="en-US" sz="24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3" y="636110"/>
            <a:ext cx="1729936" cy="112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48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4" y="927661"/>
            <a:ext cx="10893285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i="0">
                <a:latin typeface="+mn-lt"/>
              </a:defRPr>
            </a:lvl1pPr>
            <a:lvl2pPr marL="306892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6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2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69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612915" y="1868562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96756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11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357814" y="469928"/>
            <a:ext cx="11449876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77455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4" y="425008"/>
            <a:ext cx="10898107" cy="611449"/>
          </a:xfrm>
        </p:spPr>
        <p:txBody>
          <a:bodyPr anchor="b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4" y="927661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i="0">
                <a:latin typeface="+mn-lt"/>
              </a:defRPr>
            </a:lvl1pPr>
            <a:lvl2pPr marL="306892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6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2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69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609235" y="1894329"/>
            <a:ext cx="5102453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387184" y="1894329"/>
            <a:ext cx="5102453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2029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4" y="425008"/>
            <a:ext cx="10898107" cy="611449"/>
          </a:xfrm>
        </p:spPr>
        <p:txBody>
          <a:bodyPr anchor="b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4" y="927661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i="0">
                <a:latin typeface="+mn-lt"/>
              </a:defRPr>
            </a:lvl1pPr>
            <a:lvl2pPr marL="306892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86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72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69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612915" y="1868562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14957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357814" y="469928"/>
            <a:ext cx="11449876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23172655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9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80.xml"/><Relationship Id="rId42" Type="http://schemas.openxmlformats.org/officeDocument/2006/relationships/slideLayout" Target="../slideLayouts/slideLayout88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41" Type="http://schemas.openxmlformats.org/officeDocument/2006/relationships/slideLayout" Target="../slideLayouts/slideLayout87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37" Type="http://schemas.openxmlformats.org/officeDocument/2006/relationships/slideLayout" Target="../slideLayouts/slideLayout83.xml"/><Relationship Id="rId40" Type="http://schemas.openxmlformats.org/officeDocument/2006/relationships/slideLayout" Target="../slideLayouts/slideLayout86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81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38" Type="http://schemas.openxmlformats.org/officeDocument/2006/relationships/slideLayout" Target="../slideLayouts/slideLayout8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12915" y="1868558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4780" y="425003"/>
            <a:ext cx="10898107" cy="61144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30871" y="6470130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62812" y="6453507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486834" y="6250080"/>
            <a:ext cx="11218333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70417" y="6250080"/>
            <a:ext cx="1146048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Freeform 77"/>
          <p:cNvSpPr>
            <a:spLocks/>
          </p:cNvSpPr>
          <p:nvPr userDrawn="1"/>
        </p:nvSpPr>
        <p:spPr bwMode="auto">
          <a:xfrm>
            <a:off x="11173148" y="6443869"/>
            <a:ext cx="641349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0305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4" r:id="rId4"/>
    <p:sldLayoutId id="2147483985" r:id="rId5"/>
    <p:sldLayoutId id="2147483983" r:id="rId6"/>
    <p:sldLayoutId id="2147483982" r:id="rId7"/>
    <p:sldLayoutId id="2147483986" r:id="rId8"/>
    <p:sldLayoutId id="2147483987" r:id="rId9"/>
    <p:sldLayoutId id="2147483999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4576" r:id="rId19"/>
  </p:sldLayoutIdLst>
  <p:transition>
    <p:fade/>
  </p:transition>
  <p:hf hdr="0" ftr="0" dt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68" indent="-295268" algn="l" defTabSz="640064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24" indent="-284156" algn="l" defTabSz="640064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675" indent="-222245" algn="l" defTabSz="640064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defRPr lang="en-US" sz="14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4780" y="425003"/>
            <a:ext cx="10898107" cy="61144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30871" y="6470130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62812" y="6453507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486834" y="6250080"/>
            <a:ext cx="11218333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70417" y="6250080"/>
            <a:ext cx="1146048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612915" y="1868558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Freeform 77"/>
          <p:cNvSpPr>
            <a:spLocks/>
          </p:cNvSpPr>
          <p:nvPr userDrawn="1"/>
        </p:nvSpPr>
        <p:spPr bwMode="auto">
          <a:xfrm>
            <a:off x="11173148" y="6443869"/>
            <a:ext cx="641349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395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5" r:id="rId2"/>
    <p:sldLayoutId id="2147483972" r:id="rId3"/>
    <p:sldLayoutId id="2147483975" r:id="rId4"/>
    <p:sldLayoutId id="2147483976" r:id="rId5"/>
    <p:sldLayoutId id="2147484001" r:id="rId6"/>
    <p:sldLayoutId id="2147484473" r:id="rId7"/>
    <p:sldLayoutId id="2147484474" r:id="rId8"/>
    <p:sldLayoutId id="2147483952" r:id="rId9"/>
    <p:sldLayoutId id="2147483951" r:id="rId10"/>
    <p:sldLayoutId id="2147483953" r:id="rId11"/>
    <p:sldLayoutId id="2147484000" r:id="rId12"/>
    <p:sldLayoutId id="2147484475" r:id="rId13"/>
    <p:sldLayoutId id="2147484471" r:id="rId14"/>
    <p:sldLayoutId id="2147483960" r:id="rId15"/>
    <p:sldLayoutId id="2147483961" r:id="rId16"/>
    <p:sldLayoutId id="2147483966" r:id="rId17"/>
    <p:sldLayoutId id="2147483967" r:id="rId18"/>
    <p:sldLayoutId id="2147483968" r:id="rId19"/>
    <p:sldLayoutId id="2147483969" r:id="rId20"/>
    <p:sldLayoutId id="2147483970" r:id="rId21"/>
    <p:sldLayoutId id="2147483971" r:id="rId22"/>
    <p:sldLayoutId id="2147483954" r:id="rId23"/>
    <p:sldLayoutId id="2147483959" r:id="rId24"/>
    <p:sldLayoutId id="2147484002" r:id="rId25"/>
    <p:sldLayoutId id="2147484003" r:id="rId26"/>
    <p:sldLayoutId id="2147484004" r:id="rId27"/>
  </p:sldLayoutIdLst>
  <p:transition>
    <p:fade/>
  </p:transition>
  <p:hf hdr="0" ftr="0" dt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68" indent="-295268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24" indent="-284156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675" indent="-222245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30" indent="-227007" algn="l" defTabSz="640064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74184" y="434976"/>
            <a:ext cx="10786533" cy="45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Slide Title Here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6300" y="1565278"/>
            <a:ext cx="10786533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bullet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8331200" y="6451603"/>
            <a:ext cx="1236133" cy="15557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 eaLnBrk="0" hangingPunct="0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1552" y="6470653"/>
            <a:ext cx="5748867" cy="13811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 eaLnBrk="0" hangingPunct="0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8367" y="6453191"/>
            <a:ext cx="328084" cy="15557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 eaLnBrk="0" hangingPunct="0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4F31F06-18B1-B248-94FA-1B75FAE6B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31" name="Straight Connector 35"/>
          <p:cNvCxnSpPr>
            <a:cxnSpLocks noChangeShapeType="1"/>
          </p:cNvCxnSpPr>
          <p:nvPr/>
        </p:nvCxnSpPr>
        <p:spPr bwMode="auto">
          <a:xfrm>
            <a:off x="486835" y="6249988"/>
            <a:ext cx="11218333" cy="0"/>
          </a:xfrm>
          <a:prstGeom prst="line">
            <a:avLst/>
          </a:prstGeom>
          <a:noFill/>
          <a:ln w="3175">
            <a:solidFill>
              <a:srgbClr val="0520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32" name="Straight Connector 8"/>
          <p:cNvCxnSpPr>
            <a:cxnSpLocks noChangeShapeType="1"/>
          </p:cNvCxnSpPr>
          <p:nvPr userDrawn="1"/>
        </p:nvCxnSpPr>
        <p:spPr bwMode="auto">
          <a:xfrm>
            <a:off x="486835" y="6249988"/>
            <a:ext cx="11218333" cy="0"/>
          </a:xfrm>
          <a:prstGeom prst="line">
            <a:avLst/>
          </a:prstGeom>
          <a:noFill/>
          <a:ln w="3175">
            <a:solidFill>
              <a:srgbClr val="0520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23941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  <p:sldLayoutId id="2147484514" r:id="rId12"/>
    <p:sldLayoutId id="2147484515" r:id="rId13"/>
    <p:sldLayoutId id="2147484516" r:id="rId14"/>
    <p:sldLayoutId id="2147484517" r:id="rId15"/>
    <p:sldLayoutId id="2147484518" r:id="rId16"/>
    <p:sldLayoutId id="2147484519" r:id="rId17"/>
    <p:sldLayoutId id="2147484520" r:id="rId18"/>
    <p:sldLayoutId id="2147484521" r:id="rId19"/>
    <p:sldLayoutId id="2147484522" r:id="rId20"/>
    <p:sldLayoutId id="2147484523" r:id="rId21"/>
    <p:sldLayoutId id="2147484524" r:id="rId22"/>
    <p:sldLayoutId id="2147484525" r:id="rId23"/>
    <p:sldLayoutId id="2147484526" r:id="rId24"/>
    <p:sldLayoutId id="2147484527" r:id="rId25"/>
    <p:sldLayoutId id="2147484528" r:id="rId26"/>
    <p:sldLayoutId id="2147484529" r:id="rId27"/>
    <p:sldLayoutId id="2147484530" r:id="rId28"/>
    <p:sldLayoutId id="2147484531" r:id="rId29"/>
    <p:sldLayoutId id="2147484532" r:id="rId30"/>
    <p:sldLayoutId id="2147484533" r:id="rId31"/>
    <p:sldLayoutId id="2147484534" r:id="rId32"/>
    <p:sldLayoutId id="2147484535" r:id="rId33"/>
    <p:sldLayoutId id="2147484536" r:id="rId34"/>
    <p:sldLayoutId id="2147484537" r:id="rId35"/>
    <p:sldLayoutId id="2147484538" r:id="rId36"/>
    <p:sldLayoutId id="2147484539" r:id="rId37"/>
    <p:sldLayoutId id="2147484540" r:id="rId38"/>
    <p:sldLayoutId id="2147484541" r:id="rId39"/>
    <p:sldLayoutId id="2147484543" r:id="rId40"/>
    <p:sldLayoutId id="2147484544" r:id="rId41"/>
    <p:sldLayoutId id="2147484545" r:id="rId42"/>
  </p:sldLayoutIdLst>
  <p:transition>
    <p:fade/>
  </p:transition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lang="en-US" sz="2700" kern="1200" dirty="0">
          <a:solidFill>
            <a:schemeClr val="tx1"/>
          </a:solidFill>
          <a:latin typeface="+mn-lt"/>
          <a:ea typeface="ＭＳ Ｐゴシック" charset="0"/>
          <a:cs typeface="Arial" pitchFamily="34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Garamond" charset="0"/>
          <a:ea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Garamond" charset="0"/>
          <a:ea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Garamond" charset="0"/>
          <a:ea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Garamond" charset="0"/>
          <a:ea typeface="ＭＳ Ｐゴシック" charset="0"/>
        </a:defRPr>
      </a:lvl5pPr>
      <a:lvl6pPr marL="342900" algn="l" rtl="0" fontAlgn="base">
        <a:lnSpc>
          <a:spcPct val="85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Garamond" charset="0"/>
          <a:ea typeface="ＭＳ Ｐゴシック" charset="0"/>
        </a:defRPr>
      </a:lvl6pPr>
      <a:lvl7pPr marL="685800" algn="l" rtl="0" fontAlgn="base">
        <a:lnSpc>
          <a:spcPct val="85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Garamond" charset="0"/>
          <a:ea typeface="ＭＳ Ｐゴシック" charset="0"/>
        </a:defRPr>
      </a:lvl7pPr>
      <a:lvl8pPr marL="1028700" algn="l" rtl="0" fontAlgn="base">
        <a:lnSpc>
          <a:spcPct val="85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Garamond" charset="0"/>
          <a:ea typeface="ＭＳ Ｐゴシック" charset="0"/>
        </a:defRPr>
      </a:lvl8pPr>
      <a:lvl9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Garamond" charset="0"/>
          <a:ea typeface="ＭＳ Ｐゴシック" charset="0"/>
        </a:defRPr>
      </a:lvl9pPr>
    </p:titleStyle>
    <p:bodyStyle>
      <a:lvl1pPr marL="126206" indent="-126206" algn="l" rtl="0" eaLnBrk="0" fontAlgn="base" hangingPunct="0">
        <a:lnSpc>
          <a:spcPct val="90000"/>
        </a:lnSpc>
        <a:spcBef>
          <a:spcPts val="1050"/>
        </a:spcBef>
        <a:spcAft>
          <a:spcPct val="0"/>
        </a:spcAft>
        <a:buClr>
          <a:schemeClr val="accent1"/>
        </a:buClr>
        <a:buFont typeface="Wingdings" charset="0"/>
        <a:buChar char="§"/>
        <a:defRPr lang="en-US" sz="1575" kern="1200" dirty="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marL="342900" indent="-170260" algn="l" rtl="0" eaLnBrk="0" fontAlgn="base" hangingPunct="0">
        <a:lnSpc>
          <a:spcPct val="90000"/>
        </a:lnSpc>
        <a:spcBef>
          <a:spcPts val="1050"/>
        </a:spcBef>
        <a:spcAft>
          <a:spcPct val="0"/>
        </a:spcAft>
        <a:buClr>
          <a:schemeClr val="accent1"/>
        </a:buClr>
        <a:buFont typeface="Arial" charset="0"/>
        <a:buChar char="•"/>
        <a:defRPr lang="en-US" sz="1575" kern="1200" dirty="0">
          <a:solidFill>
            <a:schemeClr val="tx1"/>
          </a:solidFill>
          <a:latin typeface="+mj-lt"/>
          <a:ea typeface="ＭＳ Ｐゴシック" charset="0"/>
          <a:cs typeface="+mn-cs"/>
        </a:defRPr>
      </a:lvl2pPr>
      <a:lvl3pPr marL="557213" indent="-170260" algn="l" rtl="0" eaLnBrk="0" fontAlgn="base" hangingPunct="0">
        <a:lnSpc>
          <a:spcPct val="90000"/>
        </a:lnSpc>
        <a:spcBef>
          <a:spcPts val="1050"/>
        </a:spcBef>
        <a:spcAft>
          <a:spcPct val="0"/>
        </a:spcAft>
        <a:buClr>
          <a:schemeClr val="accent1"/>
        </a:buClr>
        <a:buFont typeface="Arial" charset="0"/>
        <a:buChar char="‒"/>
        <a:defRPr lang="en-US" sz="1575" kern="1200" dirty="0">
          <a:solidFill>
            <a:schemeClr val="tx1"/>
          </a:solidFill>
          <a:latin typeface="+mj-lt"/>
          <a:ea typeface="ＭＳ Ｐゴシック" charset="0"/>
          <a:cs typeface="+mn-cs"/>
        </a:defRPr>
      </a:lvl3pPr>
      <a:lvl4pPr marL="771525" indent="-171450" algn="l" rtl="0" eaLnBrk="0" fontAlgn="base" hangingPunct="0">
        <a:lnSpc>
          <a:spcPct val="90000"/>
        </a:lnSpc>
        <a:spcBef>
          <a:spcPts val="1050"/>
        </a:spcBef>
        <a:spcAft>
          <a:spcPct val="0"/>
        </a:spcAft>
        <a:buClr>
          <a:schemeClr val="accent1"/>
        </a:buClr>
        <a:buFont typeface="Wingdings" charset="0"/>
        <a:buChar char="§"/>
        <a:defRPr lang="en-US" sz="1575" kern="1200" dirty="0">
          <a:solidFill>
            <a:schemeClr val="tx1"/>
          </a:solidFill>
          <a:latin typeface="+mj-lt"/>
          <a:ea typeface="ＭＳ Ｐゴシック" charset="0"/>
          <a:cs typeface="+mn-cs"/>
        </a:defRPr>
      </a:lvl4pPr>
      <a:lvl5pPr marL="984647" indent="-170260" algn="l" rtl="0" eaLnBrk="0" fontAlgn="base" hangingPunct="0">
        <a:lnSpc>
          <a:spcPct val="90000"/>
        </a:lnSpc>
        <a:spcBef>
          <a:spcPts val="1050"/>
        </a:spcBef>
        <a:spcAft>
          <a:spcPct val="0"/>
        </a:spcAft>
        <a:buClr>
          <a:schemeClr val="accent1"/>
        </a:buClr>
        <a:buFont typeface="Arial" charset="0"/>
        <a:buChar char="•"/>
        <a:defRPr lang="en-US" sz="1575" kern="1200" dirty="0">
          <a:solidFill>
            <a:schemeClr val="tx1"/>
          </a:solidFill>
          <a:latin typeface="+mj-lt"/>
          <a:ea typeface="ＭＳ Ｐゴシック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4784" y="425008"/>
            <a:ext cx="10898107" cy="61144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30871" y="6470135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33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62812" y="6453512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33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486838" y="6250080"/>
            <a:ext cx="11218335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70417" y="6250080"/>
            <a:ext cx="1146048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77"/>
          <p:cNvSpPr>
            <a:spLocks/>
          </p:cNvSpPr>
          <p:nvPr userDrawn="1"/>
        </p:nvSpPr>
        <p:spPr bwMode="auto">
          <a:xfrm>
            <a:off x="11190820" y="6400801"/>
            <a:ext cx="641349" cy="308099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612915" y="1868562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1720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  <p:sldLayoutId id="2147484559" r:id="rId12"/>
    <p:sldLayoutId id="2147484560" r:id="rId13"/>
    <p:sldLayoutId id="2147484561" r:id="rId14"/>
    <p:sldLayoutId id="2147484562" r:id="rId15"/>
    <p:sldLayoutId id="2147484563" r:id="rId16"/>
    <p:sldLayoutId id="2147484564" r:id="rId17"/>
    <p:sldLayoutId id="2147484565" r:id="rId18"/>
    <p:sldLayoutId id="2147484566" r:id="rId19"/>
    <p:sldLayoutId id="2147484567" r:id="rId20"/>
    <p:sldLayoutId id="2147484568" r:id="rId21"/>
    <p:sldLayoutId id="2147484569" r:id="rId22"/>
    <p:sldLayoutId id="2147484570" r:id="rId23"/>
    <p:sldLayoutId id="2147484584" r:id="rId24"/>
  </p:sldLayoutIdLst>
  <p:transition>
    <p:fade/>
  </p:transition>
  <p:hf hdr="0" ftr="0" dt="0"/>
  <p:txStyles>
    <p:titleStyle>
      <a:lvl1pPr algn="l" defTabSz="1219108" rtl="0" eaLnBrk="1" latinLnBrk="0" hangingPunct="1">
        <a:lnSpc>
          <a:spcPct val="85000"/>
        </a:lnSpc>
        <a:spcBef>
          <a:spcPct val="0"/>
        </a:spcBef>
        <a:buNone/>
        <a:defRPr lang="en-US" sz="3733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393669" indent="-393669" algn="l" defTabSz="853376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80000"/>
        <a:buFont typeface="Wingdings" charset="2"/>
        <a:buChar char="§"/>
        <a:tabLst/>
        <a:defRPr lang="en-US" sz="2933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72527" indent="-378856" algn="l" defTabSz="853376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667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075188" indent="-302663" algn="l" defTabSz="853376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80000"/>
        <a:buFont typeface="Wingdings" charset="2"/>
        <a:buChar char="§"/>
        <a:tabLst/>
        <a:defRPr lang="en-US" sz="24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371496" indent="-296311" algn="l" defTabSz="853376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133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750352" indent="-302663" algn="l" defTabSz="853376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667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3352548" indent="-304776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6" indent="-304776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0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6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4780" y="425003"/>
            <a:ext cx="10898107" cy="61144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30871" y="6470130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62812" y="6453507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486834" y="6250080"/>
            <a:ext cx="11218333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70417" y="6250080"/>
            <a:ext cx="1146048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612915" y="1868558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Freeform 77"/>
          <p:cNvSpPr>
            <a:spLocks/>
          </p:cNvSpPr>
          <p:nvPr userDrawn="1"/>
        </p:nvSpPr>
        <p:spPr bwMode="auto">
          <a:xfrm>
            <a:off x="11173148" y="6443869"/>
            <a:ext cx="641349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395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574" r:id="rId2"/>
  </p:sldLayoutIdLst>
  <p:transition>
    <p:fade/>
  </p:transition>
  <p:hf hdr="0" ftr="0" dt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68" indent="-295268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24" indent="-284156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675" indent="-222245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30" indent="-227007" algn="l" defTabSz="640064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A3DF1A-257C-4AB2-9802-6D4B2DF89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807" y="2329121"/>
            <a:ext cx="8768144" cy="735586"/>
          </a:xfrm>
        </p:spPr>
        <p:txBody>
          <a:bodyPr/>
          <a:lstStyle/>
          <a:p>
            <a:r>
              <a:rPr lang="en-US" sz="4400" dirty="0"/>
              <a:t>FAS FY23 True North</a:t>
            </a:r>
          </a:p>
        </p:txBody>
      </p:sp>
    </p:spTree>
    <p:extLst>
      <p:ext uri="{BB962C8B-B14F-4D97-AF65-F5344CB8AC3E}">
        <p14:creationId xmlns:p14="http://schemas.microsoft.com/office/powerpoint/2010/main" val="59621840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3DEEB-763B-DB47-990D-58E66F98831E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5866" y="149102"/>
            <a:ext cx="10604723" cy="5601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/>
                <a:ea typeface="+mn-ea"/>
                <a:cs typeface="Arial"/>
              </a:rPr>
              <a:t>Adapt </a:t>
            </a:r>
            <a:r>
              <a:rPr lang="en-US" sz="3200" dirty="0">
                <a:solidFill>
                  <a:srgbClr val="002060"/>
                </a:solidFill>
                <a:latin typeface="Garamond"/>
                <a:cs typeface="Arial"/>
              </a:rPr>
              <a:t>FAS 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/>
                <a:ea typeface="+mn-ea"/>
                <a:cs typeface="Arial"/>
              </a:rPr>
              <a:t>rue North to Our Fast-Changing Environment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3B0194-1BB6-4E2E-965F-F1BB157BDF04}"/>
              </a:ext>
            </a:extLst>
          </p:cNvPr>
          <p:cNvSpPr txBox="1"/>
          <p:nvPr/>
        </p:nvSpPr>
        <p:spPr bwMode="auto">
          <a:xfrm>
            <a:off x="635085" y="935990"/>
            <a:ext cx="9733631" cy="473975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Objectives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Garamond"/>
              <a:ea typeface="+mn-lt"/>
              <a:cs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Connect our work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mission, purpose and values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Garamond"/>
              <a:ea typeface="+mn-lt"/>
              <a:cs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052049"/>
                </a:solidFill>
                <a:latin typeface="Garamond"/>
                <a:ea typeface="+mn-lt"/>
                <a:cs typeface="+mn-lt"/>
              </a:rPr>
              <a:t>F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ocus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 </a:t>
            </a:r>
            <a:r>
              <a:rPr lang="en-US" sz="2800" dirty="0">
                <a:solidFill>
                  <a:srgbClr val="052049"/>
                </a:solidFill>
                <a:latin typeface="Garamond"/>
                <a:ea typeface="+mn-lt"/>
                <a:cs typeface="+mn-lt"/>
              </a:rPr>
              <a:t>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what matters most in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alignment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 with UCSF priorities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Garamond"/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Drive leadership discussion to:</a:t>
            </a:r>
          </a:p>
          <a:p>
            <a:pPr marL="800100" lvl="1" indent="-342900">
              <a:buFont typeface="Arial,Sans-Serif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Make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visible department top priorities / projects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Garamond"/>
              <a:ea typeface="+mn-lt"/>
              <a:cs typeface="+mn-lt"/>
            </a:endParaRPr>
          </a:p>
          <a:p>
            <a:pPr marL="800100" lvl="1" indent="-342900">
              <a:buFont typeface="Arial,Sans-Serif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Be more fluid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balance urgent with longer-term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 goals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Garamond"/>
              <a:ea typeface="+mn-lt"/>
              <a:cs typeface="+mn-lt"/>
            </a:endParaRPr>
          </a:p>
          <a:p>
            <a:pPr marL="800100" lvl="1" indent="-342900">
              <a:buFont typeface="Arial,Sans-Serif" panose="020B0604020202020204" pitchFamily="34" charset="0"/>
              <a:buChar char="•"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Identify biggest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/>
                <a:ea typeface="+mn-lt"/>
                <a:cs typeface="+mn-lt"/>
              </a:rPr>
              <a:t>challenges / obstacles </a:t>
            </a:r>
            <a:endParaRPr kumimoji="0" lang="en-US" sz="2400" b="1" i="0" u="none" strike="noStrike" kern="1200" cap="none" spc="0" normalizeH="0" baseline="0" noProof="0" dirty="0" err="1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800100" lvl="1" indent="-342900">
              <a:buFont typeface="Arial,Sans-Serif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Provide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support and advice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44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62460-26D3-4593-92D4-BE8B7AA1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D92BB5-69C2-2C47-9EDF-08224EA833A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90BF9-4D30-42BB-B97C-F259C0996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55" y="117166"/>
            <a:ext cx="10298490" cy="607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0189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C776550-F76F-4B93-970E-BAA7D73E5BF7}"/>
              </a:ext>
            </a:extLst>
          </p:cNvPr>
          <p:cNvSpPr/>
          <p:nvPr/>
        </p:nvSpPr>
        <p:spPr bwMode="auto">
          <a:xfrm>
            <a:off x="225121" y="605026"/>
            <a:ext cx="11739582" cy="4630736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9904B-2F69-0EE8-6553-8212975F81FC}"/>
              </a:ext>
            </a:extLst>
          </p:cNvPr>
          <p:cNvSpPr/>
          <p:nvPr/>
        </p:nvSpPr>
        <p:spPr bwMode="auto">
          <a:xfrm>
            <a:off x="172570" y="244511"/>
            <a:ext cx="11851265" cy="714703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A88BB9-2D27-40C3-8130-ED260F3575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61052" y="4775123"/>
            <a:ext cx="328081" cy="155233"/>
          </a:xfrm>
        </p:spPr>
        <p:txBody>
          <a:bodyPr/>
          <a:lstStyle/>
          <a:p>
            <a:fld id="{7BCC8D0D-EAEC-449D-9161-023DFF90F2E2}" type="slidenum">
              <a:rPr lang="en-US" sz="800" smtClean="0"/>
              <a:pPr/>
              <a:t>4</a:t>
            </a:fld>
            <a:endParaRPr lang="en-US" sz="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7839BC-AA91-4069-9F51-1E72DCB1203E}"/>
              </a:ext>
            </a:extLst>
          </p:cNvPr>
          <p:cNvSpPr/>
          <p:nvPr/>
        </p:nvSpPr>
        <p:spPr bwMode="auto">
          <a:xfrm>
            <a:off x="689133" y="420045"/>
            <a:ext cx="10532701" cy="36540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FY23 FAS True North Goals and Measures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8C940-DAD3-4B9B-8D51-CC81F8CFAA18}"/>
              </a:ext>
            </a:extLst>
          </p:cNvPr>
          <p:cNvSpPr txBox="1"/>
          <p:nvPr/>
        </p:nvSpPr>
        <p:spPr bwMode="auto">
          <a:xfrm>
            <a:off x="925550" y="2008080"/>
            <a:ext cx="4552030" cy="2154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dirty="0"/>
              <a:t>Belonging Index improves by +.02 *</a:t>
            </a:r>
            <a:endParaRPr lang="en-US" sz="1200" i="1" dirty="0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9F11C3-BACC-4B96-BD97-75BDB4E36ACA}"/>
              </a:ext>
            </a:extLst>
          </p:cNvPr>
          <p:cNvSpPr txBox="1"/>
          <p:nvPr/>
        </p:nvSpPr>
        <p:spPr bwMode="auto">
          <a:xfrm>
            <a:off x="431785" y="1061032"/>
            <a:ext cx="5368124" cy="61555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 dirty="0"/>
              <a:t>Outcome Measure &amp; Target</a:t>
            </a:r>
          </a:p>
          <a:p>
            <a:r>
              <a:rPr lang="en-US" sz="1600" dirty="0"/>
              <a:t>(where we want to end up)</a:t>
            </a:r>
            <a:endParaRPr lang="en-US" sz="1600" dirty="0"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EDD96B-0096-4D9F-93A0-2BA757DCCADC}"/>
              </a:ext>
            </a:extLst>
          </p:cNvPr>
          <p:cNvSpPr txBox="1"/>
          <p:nvPr/>
        </p:nvSpPr>
        <p:spPr bwMode="auto">
          <a:xfrm>
            <a:off x="6169531" y="1061032"/>
            <a:ext cx="5660713" cy="61555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en-US" sz="2400" b="1" dirty="0"/>
              <a:t>Process Measure &amp;Target</a:t>
            </a:r>
          </a:p>
          <a:p>
            <a:r>
              <a:rPr lang="en-US" sz="1600" dirty="0"/>
              <a:t>(what we’re doing during the year to make progress)</a:t>
            </a:r>
            <a:endParaRPr lang="en-US" sz="1600" dirty="0"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536ACC-0C20-4476-B660-8E796407D589}"/>
              </a:ext>
            </a:extLst>
          </p:cNvPr>
          <p:cNvSpPr txBox="1"/>
          <p:nvPr/>
        </p:nvSpPr>
        <p:spPr bwMode="auto">
          <a:xfrm>
            <a:off x="6724448" y="1900359"/>
            <a:ext cx="4954240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dirty="0">
                <a:ea typeface="+mn-lt"/>
                <a:cs typeface="+mn-lt"/>
              </a:rPr>
              <a:t>90% action plans complete and input into umbrella by 10/1/22 and at least 1 tactic complete by 3/1/23 **</a:t>
            </a:r>
            <a:endParaRPr lang="en-US" sz="2000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E951E5D-50C7-4042-95D6-67F90869C45B}"/>
              </a:ext>
            </a:extLst>
          </p:cNvPr>
          <p:cNvSpPr/>
          <p:nvPr/>
        </p:nvSpPr>
        <p:spPr bwMode="auto">
          <a:xfrm>
            <a:off x="361052" y="1901487"/>
            <a:ext cx="436399" cy="428631"/>
          </a:xfrm>
          <a:prstGeom prst="rect">
            <a:avLst/>
          </a:prstGeom>
          <a:solidFill>
            <a:srgbClr val="19A8B7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latin typeface="Arial"/>
                <a:cs typeface="Arial"/>
              </a:rPr>
              <a:t>M</a:t>
            </a:r>
          </a:p>
          <a:p>
            <a:pPr algn="ctr">
              <a:lnSpc>
                <a:spcPct val="80000"/>
              </a:lnSpc>
            </a:pPr>
            <a:r>
              <a:rPr lang="en-US" sz="1600" b="1" dirty="0">
                <a:latin typeface="Arial"/>
                <a:cs typeface="Arial"/>
              </a:rPr>
              <a:t>1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6166B1F-75B7-4A96-B789-20A4F0C0DB70}"/>
              </a:ext>
            </a:extLst>
          </p:cNvPr>
          <p:cNvSpPr/>
          <p:nvPr/>
        </p:nvSpPr>
        <p:spPr bwMode="auto">
          <a:xfrm>
            <a:off x="361052" y="3505049"/>
            <a:ext cx="436399" cy="428631"/>
          </a:xfrm>
          <a:prstGeom prst="rect">
            <a:avLst/>
          </a:prstGeom>
          <a:solidFill>
            <a:srgbClr val="19A8B7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latin typeface="Arial"/>
                <a:cs typeface="Arial"/>
              </a:rPr>
              <a:t>M</a:t>
            </a:r>
          </a:p>
          <a:p>
            <a:pPr algn="ctr">
              <a:lnSpc>
                <a:spcPct val="80000"/>
              </a:lnSpc>
            </a:pPr>
            <a:r>
              <a:rPr lang="en-US" sz="1600" b="1" dirty="0">
                <a:latin typeface="Arial"/>
                <a:cs typeface="Arial"/>
              </a:rPr>
              <a:t>2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2EF81D0-1112-4D7C-8483-C45808E0211E}"/>
              </a:ext>
            </a:extLst>
          </p:cNvPr>
          <p:cNvSpPr/>
          <p:nvPr/>
        </p:nvSpPr>
        <p:spPr bwMode="auto">
          <a:xfrm>
            <a:off x="361052" y="4638424"/>
            <a:ext cx="436399" cy="428631"/>
          </a:xfrm>
          <a:prstGeom prst="rect">
            <a:avLst/>
          </a:prstGeom>
          <a:solidFill>
            <a:srgbClr val="F9395E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</a:p>
          <a:p>
            <a:pPr algn="ctr"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1AA2C55-8B80-4A38-AFAE-EE59091BF2C4}"/>
              </a:ext>
            </a:extLst>
          </p:cNvPr>
          <p:cNvSpPr/>
          <p:nvPr/>
        </p:nvSpPr>
        <p:spPr bwMode="auto">
          <a:xfrm>
            <a:off x="6185942" y="1901487"/>
            <a:ext cx="466725" cy="428631"/>
          </a:xfrm>
          <a:prstGeom prst="rect">
            <a:avLst/>
          </a:prstGeom>
          <a:solidFill>
            <a:srgbClr val="19A8B7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latin typeface="Arial"/>
                <a:cs typeface="Arial"/>
              </a:rPr>
              <a:t>M</a:t>
            </a:r>
          </a:p>
          <a:p>
            <a:pPr algn="ctr">
              <a:lnSpc>
                <a:spcPct val="80000"/>
              </a:lnSpc>
            </a:pPr>
            <a:r>
              <a:rPr lang="en-US" sz="1600" b="1" dirty="0">
                <a:latin typeface="Arial"/>
                <a:cs typeface="Arial"/>
              </a:rPr>
              <a:t>1A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D7F2642-DDD7-459E-82F6-584E6382E4ED}"/>
              </a:ext>
            </a:extLst>
          </p:cNvPr>
          <p:cNvSpPr/>
          <p:nvPr/>
        </p:nvSpPr>
        <p:spPr bwMode="auto">
          <a:xfrm>
            <a:off x="6185942" y="3515559"/>
            <a:ext cx="466725" cy="428631"/>
          </a:xfrm>
          <a:prstGeom prst="rect">
            <a:avLst/>
          </a:prstGeom>
          <a:solidFill>
            <a:srgbClr val="19A8B7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latin typeface="Arial"/>
                <a:cs typeface="Arial"/>
              </a:rPr>
              <a:t>M</a:t>
            </a:r>
          </a:p>
          <a:p>
            <a:pPr algn="ctr">
              <a:lnSpc>
                <a:spcPct val="80000"/>
              </a:lnSpc>
            </a:pPr>
            <a:r>
              <a:rPr lang="en-US" sz="1600" b="1" dirty="0">
                <a:latin typeface="Arial"/>
                <a:cs typeface="Arial"/>
              </a:rPr>
              <a:t>2A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44DC3B0-8AF3-4738-9B6E-B9F89114A302}"/>
              </a:ext>
            </a:extLst>
          </p:cNvPr>
          <p:cNvSpPr/>
          <p:nvPr/>
        </p:nvSpPr>
        <p:spPr bwMode="auto">
          <a:xfrm>
            <a:off x="6185942" y="4638424"/>
            <a:ext cx="466725" cy="428631"/>
          </a:xfrm>
          <a:prstGeom prst="rect">
            <a:avLst/>
          </a:prstGeom>
          <a:solidFill>
            <a:srgbClr val="F9395E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</a:p>
          <a:p>
            <a:pPr algn="ctr"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3A</a:t>
            </a:r>
            <a:endParaRPr lang="en-US" sz="28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0A64B77-686D-484E-AAD5-A2302C8D6FBF}"/>
              </a:ext>
            </a:extLst>
          </p:cNvPr>
          <p:cNvSpPr txBox="1"/>
          <p:nvPr/>
        </p:nvSpPr>
        <p:spPr bwMode="auto">
          <a:xfrm>
            <a:off x="925550" y="4637296"/>
            <a:ext cx="4539246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sz="1400" dirty="0"/>
              <a:t>25% of $12.8M cumulative net value target for current cohort is met by 6/30/23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6A0F5DF-96EC-4D61-80C4-BA325C4E4EC5}"/>
              </a:ext>
            </a:extLst>
          </p:cNvPr>
          <p:cNvSpPr txBox="1"/>
          <p:nvPr/>
        </p:nvSpPr>
        <p:spPr bwMode="auto">
          <a:xfrm>
            <a:off x="6724448" y="4529574"/>
            <a:ext cx="4891103" cy="6463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sz="1400" dirty="0"/>
              <a:t>50% of projects on track to meet value creation goal at time of report-outs (3x/year); those not on track have a plan to get back on track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A36761-E38C-4558-BBA6-622C1B4B95D9}"/>
              </a:ext>
            </a:extLst>
          </p:cNvPr>
          <p:cNvSpPr txBox="1"/>
          <p:nvPr/>
        </p:nvSpPr>
        <p:spPr bwMode="auto">
          <a:xfrm>
            <a:off x="925550" y="3459261"/>
            <a:ext cx="4719813" cy="6463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sz="1400" dirty="0"/>
              <a:t>75% of FET areas with addressable spend opportunities have increased their spend percentage with diverse suppliers by 6/30/23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11AC59-196A-4AF7-9E27-4DCA51DCF211}"/>
              </a:ext>
            </a:extLst>
          </p:cNvPr>
          <p:cNvSpPr txBox="1"/>
          <p:nvPr/>
        </p:nvSpPr>
        <p:spPr bwMode="auto">
          <a:xfrm>
            <a:off x="309678" y="5428726"/>
            <a:ext cx="11650237" cy="78483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cs typeface="Arial"/>
              </a:rPr>
              <a:t>Notes</a:t>
            </a:r>
          </a:p>
          <a:p>
            <a:r>
              <a:rPr lang="en-US" sz="1100" dirty="0">
                <a:cs typeface="Arial"/>
              </a:rPr>
              <a:t>* Belonging Index includes 4 of the Engagement questions, plus 6 additional Belonging-specific questions</a:t>
            </a:r>
          </a:p>
          <a:p>
            <a:r>
              <a:rPr lang="en-US" sz="1100" dirty="0">
                <a:cs typeface="Arial"/>
              </a:rPr>
              <a:t>** M1A matches UCSF Health People Tactic #1</a:t>
            </a:r>
          </a:p>
          <a:p>
            <a:r>
              <a:rPr lang="en-US" sz="1100" dirty="0"/>
              <a:t>*** Diverse suppliers and addressable spend are defined by UCOP / Supply Chain Management. SCM team will work with FET areas to create plans.</a:t>
            </a:r>
            <a:endParaRPr lang="en-US" sz="1100" dirty="0"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2BFF73-5097-413B-833F-D152F7B7D0F8}"/>
              </a:ext>
            </a:extLst>
          </p:cNvPr>
          <p:cNvSpPr txBox="1"/>
          <p:nvPr/>
        </p:nvSpPr>
        <p:spPr bwMode="auto">
          <a:xfrm>
            <a:off x="6741363" y="3459261"/>
            <a:ext cx="4920410" cy="6463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sz="1400" dirty="0"/>
              <a:t>100% of FET areas have identified opportunities and created plans by 12/31/22 to increase their % of addressable spend with diverse suppliers ***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E84572B-D2D1-4049-B39B-C695AA3B8875}"/>
              </a:ext>
            </a:extLst>
          </p:cNvPr>
          <p:cNvSpPr txBox="1"/>
          <p:nvPr/>
        </p:nvSpPr>
        <p:spPr bwMode="auto">
          <a:xfrm>
            <a:off x="6707533" y="2534882"/>
            <a:ext cx="4954240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dirty="0">
                <a:ea typeface="+mn-lt"/>
                <a:cs typeface="+mn-lt"/>
              </a:rPr>
              <a:t>100% of FAS DEIA-AR action plans complete and submitted to SVC’s Office by 10/11/22</a:t>
            </a:r>
            <a:endParaRPr lang="en-US" sz="20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A2AC9D1-1CC2-44DA-926B-B05B146118AE}"/>
              </a:ext>
            </a:extLst>
          </p:cNvPr>
          <p:cNvSpPr/>
          <p:nvPr/>
        </p:nvSpPr>
        <p:spPr bwMode="auto">
          <a:xfrm>
            <a:off x="6185942" y="2536010"/>
            <a:ext cx="466725" cy="428631"/>
          </a:xfrm>
          <a:prstGeom prst="rect">
            <a:avLst/>
          </a:prstGeom>
          <a:solidFill>
            <a:srgbClr val="19A8B7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latin typeface="Arial"/>
                <a:cs typeface="Arial"/>
              </a:rPr>
              <a:t>M</a:t>
            </a:r>
          </a:p>
          <a:p>
            <a:pPr algn="ctr">
              <a:lnSpc>
                <a:spcPct val="80000"/>
              </a:lnSpc>
            </a:pPr>
            <a:r>
              <a:rPr lang="en-US" sz="1600" b="1" dirty="0">
                <a:latin typeface="Arial"/>
                <a:cs typeface="Arial"/>
              </a:rPr>
              <a:t>1B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327618-0453-5FFF-1E91-BA565154D5C9}"/>
              </a:ext>
            </a:extLst>
          </p:cNvPr>
          <p:cNvCxnSpPr/>
          <p:nvPr/>
        </p:nvCxnSpPr>
        <p:spPr>
          <a:xfrm flipV="1">
            <a:off x="342571" y="3225034"/>
            <a:ext cx="11508827" cy="15765"/>
          </a:xfrm>
          <a:prstGeom prst="straightConnector1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5897CF5-BA9D-3351-7221-6846B40E6ADA}"/>
              </a:ext>
            </a:extLst>
          </p:cNvPr>
          <p:cNvCxnSpPr>
            <a:cxnSpLocks/>
          </p:cNvCxnSpPr>
          <p:nvPr/>
        </p:nvCxnSpPr>
        <p:spPr>
          <a:xfrm flipV="1">
            <a:off x="342570" y="4381171"/>
            <a:ext cx="11508827" cy="15765"/>
          </a:xfrm>
          <a:prstGeom prst="straightConnector1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E5C0A17-F00B-35F0-0D0E-EA1575DF0CF7}"/>
              </a:ext>
            </a:extLst>
          </p:cNvPr>
          <p:cNvCxnSpPr>
            <a:cxnSpLocks/>
          </p:cNvCxnSpPr>
          <p:nvPr/>
        </p:nvCxnSpPr>
        <p:spPr>
          <a:xfrm flipV="1">
            <a:off x="342571" y="1774606"/>
            <a:ext cx="11508827" cy="15765"/>
          </a:xfrm>
          <a:prstGeom prst="straightConnector1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100B412-9615-2842-F07B-5E7FE1E05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497" y="6387254"/>
            <a:ext cx="787418" cy="46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868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FD4DCA-0D38-F945-8917-284198452142}"/>
              </a:ext>
            </a:extLst>
          </p:cNvPr>
          <p:cNvSpPr/>
          <p:nvPr/>
        </p:nvSpPr>
        <p:spPr bwMode="auto">
          <a:xfrm>
            <a:off x="188843" y="5829211"/>
            <a:ext cx="12003157" cy="1028789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20" y="76914"/>
            <a:ext cx="9051991" cy="19132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06A4E7-F885-4D74-BA8E-2016FE4C8785}"/>
              </a:ext>
            </a:extLst>
          </p:cNvPr>
          <p:cNvSpPr txBox="1"/>
          <p:nvPr/>
        </p:nvSpPr>
        <p:spPr>
          <a:xfrm>
            <a:off x="104415" y="2085301"/>
            <a:ext cx="1298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/>
                <a:ea typeface="+mn-ea"/>
                <a:cs typeface="Aharoni" panose="02010803020104030203" pitchFamily="2" charset="-79"/>
              </a:rPr>
              <a:t>FAS-Wide Priorities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41BB88-1BCA-4E56-AFED-24704859E5CE}"/>
              </a:ext>
            </a:extLst>
          </p:cNvPr>
          <p:cNvSpPr txBox="1"/>
          <p:nvPr/>
        </p:nvSpPr>
        <p:spPr>
          <a:xfrm>
            <a:off x="104415" y="3507078"/>
            <a:ext cx="1298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Garamond"/>
                <a:ea typeface="+mn-ea"/>
                <a:cs typeface="Aharoni" panose="02010803020104030203" pitchFamily="2" charset="-79"/>
              </a:rPr>
              <a:t>FAS Steering Metrics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15060C-0293-44BB-B165-6C893E44C0FD}"/>
              </a:ext>
            </a:extLst>
          </p:cNvPr>
          <p:cNvSpPr txBox="1"/>
          <p:nvPr/>
        </p:nvSpPr>
        <p:spPr>
          <a:xfrm>
            <a:off x="109310" y="54413"/>
            <a:ext cx="2586454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  <a:cs typeface="Arial" pitchFamily="34" charset="0"/>
              </a:rPr>
              <a:t>FAS Strategic Direction Snapshot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6EEED6-1B18-8993-FEC9-9FF0B319B6C1}"/>
              </a:ext>
            </a:extLst>
          </p:cNvPr>
          <p:cNvSpPr txBox="1"/>
          <p:nvPr/>
        </p:nvSpPr>
        <p:spPr bwMode="auto">
          <a:xfrm>
            <a:off x="2707959" y="1963243"/>
            <a:ext cx="7760202" cy="369332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Diversity, Equity, Inclusion, Accessibility &amp; Anti-Racism DEIA-AR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435E6-7DD7-C9C1-417C-0EE26EEAA5C7}"/>
              </a:ext>
            </a:extLst>
          </p:cNvPr>
          <p:cNvSpPr txBox="1"/>
          <p:nvPr/>
        </p:nvSpPr>
        <p:spPr bwMode="auto">
          <a:xfrm>
            <a:off x="2695761" y="2377689"/>
            <a:ext cx="7760201" cy="369332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Supplier Diversity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D3341C-5B21-F644-EF6C-04701CE81645}"/>
              </a:ext>
            </a:extLst>
          </p:cNvPr>
          <p:cNvSpPr txBox="1"/>
          <p:nvPr/>
        </p:nvSpPr>
        <p:spPr bwMode="auto">
          <a:xfrm>
            <a:off x="2695761" y="2784093"/>
            <a:ext cx="7760201" cy="369332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Value Improvement </a:t>
            </a:r>
          </a:p>
        </p:txBody>
      </p:sp>
      <p:pic>
        <p:nvPicPr>
          <p:cNvPr id="33" name="Picture 32" descr="Table&#10;&#10;Description automatically generated">
            <a:extLst>
              <a:ext uri="{FF2B5EF4-FFF2-40B4-BE49-F238E27FC236}">
                <a16:creationId xmlns:a16="http://schemas.microsoft.com/office/drawing/2014/main" id="{B6A66F2B-AE33-FC6F-100D-B464DE6E5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" r="267" b="762"/>
          <a:stretch/>
        </p:blipFill>
        <p:spPr>
          <a:xfrm>
            <a:off x="2629375" y="3172209"/>
            <a:ext cx="7899081" cy="366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UCSF Classic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D9C2AF2E-EB53-994D-B007-E3AEEE4B0E8B}"/>
    </a:ext>
  </a:extLst>
</a:theme>
</file>

<file path=ppt/theme/theme2.xml><?xml version="1.0" encoding="utf-8"?>
<a:theme xmlns:a="http://schemas.openxmlformats.org/drawingml/2006/main" name="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5AF78529-A89B-1E41-BE10-0E2BEF66F84E}"/>
    </a:ext>
  </a:extLst>
</a:theme>
</file>

<file path=ppt/theme/theme3.xml><?xml version="1.0" encoding="utf-8"?>
<a:theme xmlns:a="http://schemas.openxmlformats.org/drawingml/2006/main" name="2_UCSF PPT Template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2_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5AF78529-A89B-1E41-BE10-0E2BEF66F84E}"/>
    </a:ext>
  </a:extLst>
</a:theme>
</file>

<file path=ppt/theme/theme5.xml><?xml version="1.0" encoding="utf-8"?>
<a:theme xmlns:a="http://schemas.openxmlformats.org/drawingml/2006/main" name="UCSF Contemporary">
  <a:themeElements>
    <a:clrScheme name="USCF Template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178CCB"/>
      </a:accent1>
      <a:accent2>
        <a:srgbClr val="16A0AC"/>
      </a:accent2>
      <a:accent3>
        <a:srgbClr val="32A03E"/>
      </a:accent3>
      <a:accent4>
        <a:srgbClr val="6E61D7"/>
      </a:accent4>
      <a:accent5>
        <a:srgbClr val="A238BA"/>
      </a:accent5>
      <a:accent6>
        <a:srgbClr val="C32882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5AF78529-A89B-1E41-BE10-0E2BEF66F84E}"/>
    </a:ext>
  </a:extLst>
</a:theme>
</file>

<file path=ppt/theme/theme6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D139DF5B43354AABBD0A2E5FBD7A04" ma:contentTypeVersion="6" ma:contentTypeDescription="Create a new document." ma:contentTypeScope="" ma:versionID="e7acdab50902e1f732ac088afee4eb36">
  <xsd:schema xmlns:xsd="http://www.w3.org/2001/XMLSchema" xmlns:xs="http://www.w3.org/2001/XMLSchema" xmlns:p="http://schemas.microsoft.com/office/2006/metadata/properties" xmlns:ns2="84576df1-a815-4e56-a1e4-e70d28e449aa" xmlns:ns3="ce37cbaf-0d2a-4c41-809f-29fddd8c39cf" targetNamespace="http://schemas.microsoft.com/office/2006/metadata/properties" ma:root="true" ma:fieldsID="26f0242e8ec0a590d6a73308b152c369" ns2:_="" ns3:_="">
    <xsd:import namespace="84576df1-a815-4e56-a1e4-e70d28e449aa"/>
    <xsd:import namespace="ce37cbaf-0d2a-4c41-809f-29fddd8c39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576df1-a815-4e56-a1e4-e70d28e449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37cbaf-0d2a-4c41-809f-29fddd8c39c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66D9605A-7C2E-4312-83E7-2672B161CBED}">
  <ds:schemaRefs>
    <ds:schemaRef ds:uri="84576df1-a815-4e56-a1e4-e70d28e449aa"/>
    <ds:schemaRef ds:uri="ce37cbaf-0d2a-4c41-809f-29fddd8c39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48DB2A-A2BB-49B9-B517-04CB45F2482A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www.w3.org/XML/1998/namespace"/>
    <ds:schemaRef ds:uri="ce37cbaf-0d2a-4c41-809f-29fddd8c39cf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4576df1-a815-4e56-a1e4-e70d28e449a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e3_UCSF-16x9-FontA_Draft4 (1)</Template>
  <TotalTime>2111</TotalTime>
  <Words>363</Words>
  <Application>Microsoft Macintosh PowerPoint</Application>
  <PresentationFormat>Widescreen</PresentationFormat>
  <Paragraphs>58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.AppleSystemUIFont</vt:lpstr>
      <vt:lpstr>Arial</vt:lpstr>
      <vt:lpstr>Arial,Sans-Serif</vt:lpstr>
      <vt:lpstr>Garamond</vt:lpstr>
      <vt:lpstr>Helvetica Neue Medium</vt:lpstr>
      <vt:lpstr>Helvetica Neue Thin</vt:lpstr>
      <vt:lpstr>LucidaGrande</vt:lpstr>
      <vt:lpstr>Wingdings</vt:lpstr>
      <vt:lpstr>UCSF Classic</vt:lpstr>
      <vt:lpstr>UCSF Contemporary</vt:lpstr>
      <vt:lpstr>2_UCSF PPT Template</vt:lpstr>
      <vt:lpstr>2_UCSF Contemporary</vt:lpstr>
      <vt:lpstr>UCSF Contemporary</vt:lpstr>
      <vt:lpstr>FAS FY23 True North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your template!</dc:title>
  <dc:subject>Presentation Template</dc:subject>
  <dc:creator>Microsoft Office User</dc:creator>
  <dc:description>Derek MacDavid | derek@bigpicdesign.com</dc:description>
  <cp:lastModifiedBy>LaPean, Kim</cp:lastModifiedBy>
  <cp:revision>147</cp:revision>
  <cp:lastPrinted>2022-02-09T18:01:28Z</cp:lastPrinted>
  <dcterms:created xsi:type="dcterms:W3CDTF">2017-04-18T17:07:44Z</dcterms:created>
  <dcterms:modified xsi:type="dcterms:W3CDTF">2022-10-21T15:58:16Z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0x0101009B234511FF4100459BB8C379E22A7640</vt:lpwstr>
  </property>
</Properties>
</file>